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0" r:id="rId1"/>
    <p:sldMasterId id="2147483741" r:id="rId2"/>
    <p:sldMasterId id="2147483742" r:id="rId3"/>
    <p:sldMasterId id="2147483743" r:id="rId4"/>
  </p:sldMasterIdLst>
  <p:notesMasterIdLst>
    <p:notesMasterId r:id="rId6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p:restoredTop sz="85632"/>
  </p:normalViewPr>
  <p:slideViewPr>
    <p:cSldViewPr snapToGrid="0" snapToObjects="1">
      <p:cViewPr varScale="1">
        <p:scale>
          <a:sx n="96" d="100"/>
          <a:sy n="96"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err="1">
                <a:solidFill>
                  <a:schemeClr val="dk1"/>
                </a:solidFill>
                <a:latin typeface="Calibri"/>
                <a:ea typeface="Calibri"/>
                <a:cs typeface="Calibri"/>
                <a:sym typeface="Calibri"/>
              </a:rPr>
              <a:t>我将从对我们的活动和云原生计算基金会的一些</a:t>
            </a:r>
            <a:r>
              <a:rPr lang="zh-TW" altLang="en-US" sz="1800" b="0" i="0" u="none" strike="noStrike" cap="none" dirty="0">
                <a:solidFill>
                  <a:schemeClr val="dk1"/>
                </a:solidFill>
                <a:latin typeface="Calibri"/>
                <a:ea typeface="Calibri"/>
                <a:cs typeface="Calibri"/>
                <a:sym typeface="Calibri"/>
              </a:rPr>
              <a:t>近况</a:t>
            </a:r>
            <a:r>
              <a:rPr lang="en-US" sz="1800" b="0" i="0" u="none" strike="noStrike" cap="none" dirty="0" err="1">
                <a:solidFill>
                  <a:schemeClr val="dk1"/>
                </a:solidFill>
                <a:latin typeface="Calibri"/>
                <a:ea typeface="Calibri"/>
                <a:cs typeface="Calibri"/>
                <a:sym typeface="Calibri"/>
              </a:rPr>
              <a:t>开始</a:t>
            </a:r>
            <a:r>
              <a:rPr lang="en-US" sz="1800" b="0" i="0" u="none" strike="noStrike" cap="none" dirty="0">
                <a:solidFill>
                  <a:schemeClr val="dk1"/>
                </a:solidFill>
                <a:latin typeface="Calibri"/>
                <a:ea typeface="Calibri"/>
                <a:cs typeface="Calibri"/>
                <a:sym typeface="Calibri"/>
              </a:rPr>
              <a:t>。</a:t>
            </a:r>
            <a:endParaRPr sz="1800" dirty="0"/>
          </a:p>
        </p:txBody>
      </p:sp>
      <p:sp>
        <p:nvSpPr>
          <p:cNvPr id="565" name="Google Shape;56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那么，让我们来看看软件开发的“活水”：</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77" name="Google Shape;77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让我们更进一步</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87" name="Google Shape;78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0" name="Google Shape;8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有多少人使用SQLite？问题：它内置在iOS、Android、Chrome和Firefox中，所以我们都</a:t>
            </a:r>
            <a:r>
              <a:rPr lang="zh-TW" altLang="en-US" sz="1200" b="0" i="0" u="none" strike="noStrike" cap="none" dirty="0">
                <a:solidFill>
                  <a:schemeClr val="dk1"/>
                </a:solidFill>
                <a:latin typeface="Calibri"/>
                <a:ea typeface="Calibri"/>
                <a:cs typeface="Calibri"/>
                <a:sym typeface="Calibri"/>
              </a:rPr>
              <a:t>在使用</a:t>
            </a:r>
            <a:endParaRPr dirty="0"/>
          </a:p>
        </p:txBody>
      </p:sp>
      <p:sp>
        <p:nvSpPr>
          <p:cNvPr id="801" name="Google Shape;8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很少有软件拥有像SQLite的声誉。然后，American</a:t>
            </a:r>
            <a:r>
              <a:rPr lang="en-US" sz="1200" b="0" i="0" u="none" strike="noStrike" cap="none" dirty="0">
                <a:solidFill>
                  <a:schemeClr val="dk1"/>
                </a:solidFill>
                <a:latin typeface="Calibri"/>
                <a:ea typeface="Calibri"/>
                <a:cs typeface="Calibri"/>
                <a:sym typeface="Calibri"/>
              </a:rPr>
              <a:t> Fuzzy </a:t>
            </a:r>
            <a:r>
              <a:rPr lang="en-US" sz="1200" b="0" i="0" u="none" strike="noStrike" cap="none" dirty="0" err="1">
                <a:solidFill>
                  <a:schemeClr val="dk1"/>
                </a:solidFill>
                <a:latin typeface="Calibri"/>
                <a:ea typeface="Calibri"/>
                <a:cs typeface="Calibri"/>
                <a:sym typeface="Calibri"/>
              </a:rPr>
              <a:t>Lop出现了</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14" name="Google Shape;81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不，不是这个美国的毛茸茸</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Fuzzy</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的东西</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836" name="Google Shape;83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问题比这更严重。</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60" name="Google Shape;86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仅仅看</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我们</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编写的代码是不够的，因为我们的应用程序所依赖的所有软件都有潜在的脆弱性，同时对软件所依赖的所有软件也有潜在的脆弱性</a:t>
            </a:r>
            <a:r>
              <a:rPr lang="en-US" sz="1200" b="0" i="0" u="none" strike="noStrike" cap="none" dirty="0">
                <a:solidFill>
                  <a:schemeClr val="dk1"/>
                </a:solidFill>
                <a:latin typeface="Calibri"/>
                <a:ea typeface="Calibri"/>
                <a:cs typeface="Calibri"/>
                <a:sym typeface="Calibri"/>
              </a:rPr>
              <a:t>。</a:t>
            </a:r>
            <a:r>
              <a:rPr lang="en-US" altLang="zh-CN"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停顿</a:t>
            </a:r>
            <a:r>
              <a:rPr lang="en-US" altLang="zh-CN" sz="1200" b="0" i="0" u="none" strike="noStrike" cap="none" dirty="0" err="1">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我</a:t>
            </a:r>
            <a:r>
              <a:rPr lang="zh-TW" altLang="en-US" sz="1200" b="0" i="0" u="none" strike="noStrike" cap="none" dirty="0">
                <a:solidFill>
                  <a:schemeClr val="dk1"/>
                </a:solidFill>
                <a:latin typeface="Calibri"/>
                <a:ea typeface="Calibri"/>
                <a:cs typeface="Calibri"/>
                <a:sym typeface="Calibri"/>
              </a:rPr>
              <a:t>对</a:t>
            </a:r>
            <a:r>
              <a:rPr lang="en-US" sz="1200" b="0" i="0" u="none" strike="noStrike" cap="none" dirty="0" err="1">
                <a:solidFill>
                  <a:schemeClr val="dk1"/>
                </a:solidFill>
                <a:latin typeface="Calibri"/>
                <a:ea typeface="Calibri"/>
                <a:cs typeface="Calibri"/>
                <a:sym typeface="Calibri"/>
              </a:rPr>
              <a:t>在CNCF一直开发的一款名为互动景观的应用程序做了计算</a:t>
            </a:r>
            <a:endParaRPr dirty="0"/>
          </a:p>
        </p:txBody>
      </p:sp>
      <p:sp>
        <p:nvSpPr>
          <p:cNvPr id="885" name="Google Shape;88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让我在这里鸣谢David Wheeler，他是SLOCcount的作者，这是我们使用的工具。Linux有17 M源代码行或SLOCs。</a:t>
            </a:r>
            <a:endParaRPr/>
          </a:p>
        </p:txBody>
      </p:sp>
      <p:sp>
        <p:nvSpPr>
          <p:cNvPr id="891" name="Google Shape;89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令人惊讶的是，K8s现在是Linux的SLOC计数的两倍，是35 M。现在对于所有这些软件，我们并没有在*我们的*安装使用每一行代码，但是*有人*是的。</a:t>
            </a:r>
            <a:endParaRPr/>
          </a:p>
        </p:txBody>
      </p:sp>
      <p:sp>
        <p:nvSpPr>
          <p:cNvPr id="900" name="Google Shape;9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0de1fd9a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g40de1fd9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Node.js 差不多是Linux的70%</a:t>
            </a:r>
            <a:endParaRPr/>
          </a:p>
        </p:txBody>
      </p:sp>
      <p:sp>
        <p:nvSpPr>
          <p:cNvPr id="909" name="Google Shape;9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我们依赖一组第三方库，如Webpack和Babel</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9" name="Google Shape;91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9" name="Google Shape;92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因此，我们的代码所依赖的NPM模块比我们直接编写的代码多63倍。</a:t>
            </a:r>
            <a:endParaRPr/>
          </a:p>
        </p:txBody>
      </p:sp>
      <p:sp>
        <p:nvSpPr>
          <p:cNvPr id="930" name="Google Shape;93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这里有一张图表记录了这些SLOC计数。不幸的是，我们软件栈的每一部分都可能成为漏洞的潜在载体。我把饼图的一部分漏掉了。</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43" name="Google Shape;94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 name="Google Shape;95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我们的代码不到我们所依赖的所有代码的0.1%</a:t>
            </a:r>
            <a:endParaRPr/>
          </a:p>
        </p:txBody>
      </p:sp>
      <p:sp>
        <p:nvSpPr>
          <p:cNvPr id="952" name="Google Shape;95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9" name="Google Shape;95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我们不是唯一使用这个软件栈的人。不幸的是，在我们的堆栈的每一部分中都有黑帽子在寻找漏洞，不管它是否是开源的</a:t>
            </a:r>
            <a:endParaRPr/>
          </a:p>
        </p:txBody>
      </p:sp>
      <p:sp>
        <p:nvSpPr>
          <p:cNvPr id="960" name="Google Shape;96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这只是几个例子</a:t>
            </a:r>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Webpack的DivideConcept</a:t>
            </a:r>
            <a:endParaRPr/>
          </a:p>
        </p:txBody>
      </p:sp>
      <p:sp>
        <p:nvSpPr>
          <p:cNvPr id="985" name="Google Shape;98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Node.js中的Heartbleed，通过使用OpenSSL</a:t>
            </a:r>
            <a:endParaRPr/>
          </a:p>
        </p:txBody>
      </p:sp>
      <p:sp>
        <p:nvSpPr>
          <p:cNvPr id="1011" name="Google Shape;101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在Kubernetes的subPath</a:t>
            </a:r>
            <a:endParaRPr dirty="0"/>
          </a:p>
        </p:txBody>
      </p:sp>
      <p:sp>
        <p:nvSpPr>
          <p:cNvPr id="1038" name="Google Shape;103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Linux中的Spectre和Meltdown。现在，稳定的内核维护者Greg KH…底层硬件。Linux的工作是改善这些问题。</a:t>
            </a:r>
            <a:endParaRPr/>
          </a:p>
        </p:txBody>
      </p:sp>
      <p:sp>
        <p:nvSpPr>
          <p:cNvPr id="1066" name="Google Shape;106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86" name="Google Shape;6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持续集成只是在每次更改软件时运行测试。</a:t>
            </a:r>
            <a:endParaRPr/>
          </a:p>
        </p:txBody>
      </p:sp>
      <p:sp>
        <p:nvSpPr>
          <p:cNvPr id="1215" name="Google Shape;121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9" name="Google Shape;126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4" name="Google Shape;13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我们的CI系统应该运行什么样的测试?</a:t>
            </a:r>
            <a:endParaRPr/>
          </a:p>
        </p:txBody>
      </p:sp>
      <p:sp>
        <p:nvSpPr>
          <p:cNvPr id="1305" name="Google Shape;130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事实上，还有其他类型的测试，比如我之前提到的fuzzing。</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但是我们可以从一个吸烟测试开始。</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这就是打开机器，看看是否有烟冒出来的想法。</a:t>
            </a:r>
            <a:endParaRPr/>
          </a:p>
        </p:txBody>
      </p:sp>
      <p:sp>
        <p:nvSpPr>
          <p:cNvPr id="1319" name="Google Shape;131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17501e1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17501e1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g417501e102_0_0:notes"/>
          <p:cNvSpPr txBox="1">
            <a:spLocks noGrp="1"/>
          </p:cNvSpPr>
          <p:nvPr>
            <p:ph type="sldNum" idx="12"/>
          </p:nvPr>
        </p:nvSpPr>
        <p:spPr>
          <a:xfrm>
            <a:off x="3884612" y="8685211"/>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Calibri"/>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5" name="Google Shape;133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无论我们继承的代码库有多么陈旧，我们都可以编写一些冒烟测试来确认至少“快乐路径”是正确的。然后，我们可以在每个提交上运行这些冒烟测试。</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36" name="Google Shape;13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5" name="Google Shape;134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我们回到最初的问题。第一:</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6" name="Google Shape;134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1" name="Google Shape;135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52" name="Google Shape;1352;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第二，哪一个是最重要的？我的回答是云原生架构不同部分最有价值的是：持续集成：CI</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58" name="Google Shape;135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或者，引用Kelsey Hightower的话。让我们更进一步</a:t>
            </a: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68" name="Google Shape;136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1" name="Google Shape;138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测试就像科学</a:t>
            </a:r>
            <a:endParaRPr/>
          </a:p>
        </p:txBody>
      </p:sp>
      <p:sp>
        <p:nvSpPr>
          <p:cNvPr id="1391" name="Google Shape;139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02" name="Google Shape;140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9" name="Google Shape;144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7" name="Google Shape;1457;p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458" name="Google Shape;1458;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b1828db8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b1828db8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g3b1828db83_0_9:notes"/>
          <p:cNvSpPr txBox="1">
            <a:spLocks noGrp="1"/>
          </p:cNvSpPr>
          <p:nvPr>
            <p:ph type="sldNum" idx="12"/>
          </p:nvPr>
        </p:nvSpPr>
        <p:spPr>
          <a:xfrm>
            <a:off x="3884612" y="8685211"/>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Calibri"/>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9" name="Google Shape;1509;p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这让我们又回到</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活水</a:t>
            </a:r>
            <a:r>
              <a:rPr lang="zh-CN" altLang="en-US" sz="1200" b="0" i="0" u="none" strike="noStrike" cap="none" dirty="0">
                <a:solidFill>
                  <a:schemeClr val="dk1"/>
                </a:solidFill>
                <a:latin typeface="Calibri"/>
                <a:ea typeface="Calibri"/>
                <a:cs typeface="Calibri"/>
                <a:sym typeface="Calibri"/>
              </a:rPr>
              <a:t>”</a:t>
            </a:r>
            <a:r>
              <a:rPr lang="zh-TW" altLang="en-US" sz="1200" b="0" i="0" u="none" strike="noStrike" cap="none" dirty="0">
                <a:solidFill>
                  <a:schemeClr val="dk1"/>
                </a:solidFill>
                <a:latin typeface="Calibri"/>
                <a:ea typeface="Calibri"/>
                <a:cs typeface="Calibri"/>
                <a:sym typeface="Calibri"/>
              </a:rPr>
              <a:t>的故事</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回到Doug</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Evans和Juicero。因为无论你相信什么，任何科学测试都不能证明</a:t>
            </a:r>
            <a:r>
              <a:rPr lang="en-US" sz="1200" b="1"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活水</a:t>
            </a:r>
            <a:r>
              <a:rPr lang="en-US" sz="1200" b="0" i="0" u="none" strike="noStrike" cap="none" dirty="0">
                <a:solidFill>
                  <a:schemeClr val="dk1"/>
                </a:solidFill>
                <a:latin typeface="Calibri"/>
                <a:ea typeface="Calibri"/>
                <a:cs typeface="Calibri"/>
                <a:sym typeface="Calibri"/>
              </a:rPr>
              <a:t>”</a:t>
            </a:r>
            <a:r>
              <a:rPr lang="en-US" sz="1200" b="1" i="0" u="none" strike="noStrike" cap="none" dirty="0">
                <a:solidFill>
                  <a:schemeClr val="dk1"/>
                </a:solidFill>
                <a:latin typeface="Calibri"/>
                <a:ea typeface="Calibri"/>
                <a:cs typeface="Calibri"/>
                <a:sym typeface="Calibri"/>
              </a:rPr>
              <a:t> 有效性</a:t>
            </a:r>
            <a:r>
              <a:rPr lang="en-US" sz="1200" b="0" i="0" u="none" strike="noStrike" cap="none" dirty="0">
                <a:solidFill>
                  <a:schemeClr val="dk1"/>
                </a:solidFill>
                <a:latin typeface="Calibri"/>
                <a:ea typeface="Calibri"/>
                <a:cs typeface="Calibri"/>
                <a:sym typeface="Calibri"/>
              </a:rPr>
              <a:t>的健康声明。即使你成功筹集了1.2亿美元，如果客户觉得你的产品</a:t>
            </a:r>
            <a:r>
              <a:rPr lang="en-US" sz="1200" b="1" i="0" u="none" strike="noStrike" cap="none" dirty="0">
                <a:solidFill>
                  <a:schemeClr val="dk1"/>
                </a:solidFill>
                <a:latin typeface="Calibri"/>
                <a:ea typeface="Calibri"/>
                <a:cs typeface="Calibri"/>
                <a:sym typeface="Calibri"/>
              </a:rPr>
              <a:t>欺骗</a:t>
            </a:r>
            <a:r>
              <a:rPr lang="zh-TW" altLang="en-US" sz="1200" b="0" i="0" u="none" strike="noStrike" cap="none" dirty="0">
                <a:solidFill>
                  <a:schemeClr val="dk1"/>
                </a:solidFill>
                <a:latin typeface="Calibri"/>
                <a:ea typeface="Calibri"/>
                <a:cs typeface="Calibri"/>
                <a:sym typeface="Calibri"/>
              </a:rPr>
              <a:t>他们</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你的公司也会</a:t>
            </a:r>
            <a:r>
              <a:rPr lang="en-US" sz="1200" b="1" i="0" u="none" strike="noStrike" cap="none" dirty="0" err="1">
                <a:solidFill>
                  <a:schemeClr val="dk1"/>
                </a:solidFill>
                <a:latin typeface="Calibri"/>
                <a:ea typeface="Calibri"/>
                <a:cs typeface="Calibri"/>
                <a:sym typeface="Calibri"/>
              </a:rPr>
              <a:t>失败</a:t>
            </a:r>
            <a:r>
              <a:rPr lang="en-US" sz="1200" b="0" i="0" u="none" strike="noStrike" cap="none" dirty="0" err="1">
                <a:solidFill>
                  <a:schemeClr val="dk1"/>
                </a:solidFill>
                <a:latin typeface="Calibri"/>
                <a:ea typeface="Calibri"/>
                <a:cs typeface="Calibri"/>
                <a:sym typeface="Calibri"/>
              </a:rPr>
              <a:t>。无论我们认为我们的代码看起来是</a:t>
            </a:r>
            <a:r>
              <a:rPr lang="zh-TW" altLang="en-US" sz="1200" b="0" i="0" u="none" strike="noStrike" cap="none" dirty="0">
                <a:solidFill>
                  <a:schemeClr val="dk1"/>
                </a:solidFill>
                <a:latin typeface="Calibri"/>
                <a:ea typeface="Calibri"/>
                <a:cs typeface="Calibri"/>
                <a:sym typeface="Calibri"/>
              </a:rPr>
              <a:t>多</a:t>
            </a:r>
            <a:r>
              <a:rPr lang="en-US" sz="1200" b="1" i="0" u="none" strike="noStrike" cap="none" dirty="0" err="1">
                <a:solidFill>
                  <a:schemeClr val="dk1"/>
                </a:solidFill>
                <a:latin typeface="Calibri"/>
                <a:ea typeface="Calibri"/>
                <a:cs typeface="Calibri"/>
                <a:sym typeface="Calibri"/>
              </a:rPr>
              <a:t>伟大</a:t>
            </a:r>
            <a:r>
              <a:rPr lang="en-US" sz="1200" b="0" i="0" u="none" strike="noStrike" cap="none" dirty="0" err="1">
                <a:solidFill>
                  <a:schemeClr val="dk1"/>
                </a:solidFill>
                <a:latin typeface="Calibri"/>
                <a:ea typeface="Calibri"/>
                <a:cs typeface="Calibri"/>
                <a:sym typeface="Calibri"/>
              </a:rPr>
              <a:t>，如果它不</a:t>
            </a:r>
            <a:r>
              <a:rPr lang="zh-TW" altLang="en-US" sz="1200" b="0" i="0" u="none" strike="noStrike" cap="none" dirty="0">
                <a:solidFill>
                  <a:schemeClr val="dk1"/>
                </a:solidFill>
                <a:latin typeface="Calibri"/>
                <a:ea typeface="Calibri"/>
                <a:cs typeface="Calibri"/>
                <a:sym typeface="Calibri"/>
              </a:rPr>
              <a:t>能</a:t>
            </a:r>
            <a:r>
              <a:rPr lang="en-US" sz="1200" b="1" i="0" u="none" strike="noStrike" cap="none" dirty="0" err="1">
                <a:solidFill>
                  <a:schemeClr val="dk1"/>
                </a:solidFill>
                <a:latin typeface="Calibri"/>
                <a:ea typeface="Calibri"/>
                <a:cs typeface="Calibri"/>
                <a:sym typeface="Calibri"/>
              </a:rPr>
              <a:t>通过</a:t>
            </a:r>
            <a:r>
              <a:rPr lang="zh-TW" altLang="en-US" sz="1200" b="0" i="0" u="none" strike="noStrike" cap="none" dirty="0">
                <a:solidFill>
                  <a:schemeClr val="dk1"/>
                </a:solidFill>
                <a:latin typeface="Calibri"/>
                <a:ea typeface="Calibri"/>
                <a:cs typeface="Calibri"/>
                <a:sym typeface="Calibri"/>
              </a:rPr>
              <a:t>冒烟测试</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我们不能</a:t>
            </a:r>
            <a:r>
              <a:rPr lang="en-US" sz="1200" b="1" i="0" u="none" strike="noStrike" cap="none" dirty="0" err="1">
                <a:solidFill>
                  <a:schemeClr val="dk1"/>
                </a:solidFill>
                <a:latin typeface="Calibri"/>
                <a:ea typeface="Calibri"/>
                <a:cs typeface="Calibri"/>
                <a:sym typeface="Calibri"/>
              </a:rPr>
              <a:t>部署</a:t>
            </a:r>
            <a:r>
              <a:rPr lang="en-US" sz="1200" b="0" i="0" u="none" strike="noStrike" cap="none" dirty="0" err="1">
                <a:solidFill>
                  <a:schemeClr val="dk1"/>
                </a:solidFill>
                <a:latin typeface="Calibri"/>
                <a:ea typeface="Calibri"/>
                <a:cs typeface="Calibri"/>
                <a:sym typeface="Calibri"/>
              </a:rPr>
              <a:t>它</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暂停</a:t>
            </a:r>
            <a:r>
              <a:rPr lang="en-US" sz="1200" b="0" i="0" u="none" strike="noStrike" cap="none" dirty="0">
                <a:solidFill>
                  <a:schemeClr val="dk1"/>
                </a:solidFill>
                <a:latin typeface="Calibri"/>
                <a:ea typeface="Calibri"/>
                <a:cs typeface="Calibri"/>
                <a:sym typeface="Calibri"/>
              </a:rPr>
              <a:t>)</a:t>
            </a: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510" name="Google Shape;1510;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如果CI是最重要的一步，那么它在云原生旅程中处于什么位置呢</a:t>
            </a:r>
            <a:r>
              <a:rPr lang="zh-CN" altLang="en-US" sz="1200" b="0" i="0" u="none" strike="noStrike" cap="none" dirty="0">
                <a:solidFill>
                  <a:schemeClr val="dk1"/>
                </a:solidFill>
                <a:latin typeface="Calibri"/>
                <a:ea typeface="Calibri"/>
                <a:cs typeface="Calibri"/>
                <a:sym typeface="Calibri"/>
              </a:rPr>
              <a:t>？</a:t>
            </a:r>
            <a:endParaRPr dirty="0"/>
          </a:p>
        </p:txBody>
      </p:sp>
      <p:sp>
        <p:nvSpPr>
          <p:cNvPr id="1563" name="Google Shape;1563;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be308e28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be308e285_5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676767"/>
              </a:buClr>
              <a:buSzPts val="1200"/>
              <a:buFont typeface="Open Sans"/>
              <a:buNone/>
            </a:pPr>
            <a:r>
              <a:rPr lang="en-US" sz="1100" dirty="0">
                <a:solidFill>
                  <a:schemeClr val="dk1"/>
                </a:solidFill>
              </a:rPr>
              <a:t>2日。</a:t>
            </a:r>
            <a:r>
              <a:rPr lang="en-US" altLang="zh-CN" sz="1100" dirty="0">
                <a:solidFill>
                  <a:schemeClr val="dk1"/>
                </a:solidFill>
              </a:rPr>
              <a:t>【</a:t>
            </a:r>
            <a:r>
              <a:rPr lang="en-US" sz="1100" dirty="0">
                <a:solidFill>
                  <a:schemeClr val="dk1"/>
                </a:solidFill>
              </a:rPr>
              <a:t>暂停</a:t>
            </a:r>
            <a:r>
              <a:rPr lang="en-US" altLang="zh-CN" sz="1100" dirty="0">
                <a:solidFill>
                  <a:schemeClr val="dk1"/>
                </a:solidFill>
              </a:rPr>
              <a:t>】</a:t>
            </a:r>
            <a:r>
              <a:rPr lang="en-US" sz="1100" dirty="0">
                <a:solidFill>
                  <a:schemeClr val="dk1"/>
                </a:solidFill>
              </a:rPr>
              <a:t>尽管它产生了最大的价值，但我们建议企业首先对他们的应用程序进行容器化，因为容器化CI比在容器化之前进行CI更容易，也更具有前瞻性。顺便说一下，这是新的云原生步道地图，可以在我们的网站上找到，也可以在我们的展位上看到打印的讲义。</a:t>
            </a:r>
            <a:r>
              <a:rPr lang="en-US" sz="1200" dirty="0">
                <a:solidFill>
                  <a:schemeClr val="dk1"/>
                </a:solidFill>
              </a:rPr>
              <a:t>CNCF推荐</a:t>
            </a:r>
            <a:r>
              <a:rPr lang="zh-TW" altLang="en-US" sz="1200" dirty="0">
                <a:solidFill>
                  <a:schemeClr val="dk1"/>
                </a:solidFill>
              </a:rPr>
              <a:t>哪个</a:t>
            </a:r>
            <a:r>
              <a:rPr lang="en-US" sz="1200" dirty="0">
                <a:solidFill>
                  <a:schemeClr val="dk1"/>
                </a:solidFill>
              </a:rPr>
              <a:t>CI</a:t>
            </a:r>
            <a:r>
              <a:rPr lang="zh-CN" altLang="en-US" sz="1200" dirty="0">
                <a:solidFill>
                  <a:schemeClr val="dk1"/>
                </a:solidFill>
              </a:rPr>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b8bc9efe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3b8bc9efe0_1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1" name="Google Shape;1581;p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我们可以看到一些选项。但最后，让我向您展示一个我之前描述的交互式景观应用程序的快速演示。它旨在让您深入探索云原生生态系统。请现在就在</a:t>
            </a:r>
            <a:r>
              <a:rPr lang="zh-TW" altLang="en-US" sz="1200" b="0" i="0" u="none" strike="noStrike" cap="none" dirty="0">
                <a:solidFill>
                  <a:schemeClr val="dk1"/>
                </a:solidFill>
                <a:latin typeface="Calibri"/>
                <a:ea typeface="Calibri"/>
                <a:cs typeface="Calibri"/>
                <a:sym typeface="Calibri"/>
              </a:rPr>
              <a:t>您</a:t>
            </a:r>
            <a:r>
              <a:rPr lang="en-US" sz="1200" b="0" i="0" u="none" strike="noStrike" cap="none" dirty="0" err="1">
                <a:solidFill>
                  <a:schemeClr val="dk1"/>
                </a:solidFill>
                <a:latin typeface="Calibri"/>
                <a:ea typeface="Calibri"/>
                <a:cs typeface="Calibri"/>
                <a:sym typeface="Calibri"/>
              </a:rPr>
              <a:t>的手机上尝试一下</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p:txBody>
      </p:sp>
      <p:sp>
        <p:nvSpPr>
          <p:cNvPr id="1582" name="Google Shape;1582;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p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我希望</a:t>
            </a:r>
            <a:r>
              <a:rPr lang="zh-TW" altLang="en-US" sz="1200" b="0" i="0" u="none" strike="noStrike" cap="none" dirty="0">
                <a:solidFill>
                  <a:schemeClr val="dk1"/>
                </a:solidFill>
                <a:latin typeface="Calibri"/>
                <a:ea typeface="Calibri"/>
                <a:cs typeface="Calibri"/>
                <a:sym typeface="Calibri"/>
              </a:rPr>
              <a:t>对</a:t>
            </a:r>
            <a:r>
              <a:rPr lang="en-US" sz="1200" b="0" i="0" u="none" strike="noStrike" cap="none" dirty="0" err="1">
                <a:solidFill>
                  <a:schemeClr val="dk1"/>
                </a:solidFill>
                <a:latin typeface="Calibri"/>
                <a:ea typeface="Calibri"/>
                <a:cs typeface="Calibri"/>
                <a:sym typeface="Calibri"/>
              </a:rPr>
              <a:t>您在继续探索云</a:t>
            </a:r>
            <a:r>
              <a:rPr lang="zh-TW" altLang="en-US" sz="1200" b="0" i="0" u="none" strike="noStrike" cap="none" dirty="0">
                <a:solidFill>
                  <a:schemeClr val="dk1"/>
                </a:solidFill>
                <a:latin typeface="Calibri"/>
                <a:ea typeface="Calibri"/>
                <a:cs typeface="Calibri"/>
                <a:sym typeface="Calibri"/>
              </a:rPr>
              <a:t>原生</a:t>
            </a:r>
            <a:r>
              <a:rPr lang="en-US" sz="1200" b="0" i="0" u="none" strike="noStrike" cap="none" dirty="0" err="1">
                <a:solidFill>
                  <a:schemeClr val="dk1"/>
                </a:solidFill>
                <a:latin typeface="Calibri"/>
                <a:ea typeface="Calibri"/>
                <a:cs typeface="Calibri"/>
                <a:sym typeface="Calibri"/>
              </a:rPr>
              <a:t>生态系统时有用</a:t>
            </a:r>
            <a:r>
              <a:rPr lang="en-US" sz="1200" b="0" i="0" u="none" strike="noStrike" cap="none" dirty="0">
                <a:solidFill>
                  <a:schemeClr val="dk1"/>
                </a:solidFill>
                <a:latin typeface="Calibri"/>
                <a:ea typeface="Calibri"/>
                <a:cs typeface="Calibri"/>
                <a:sym typeface="Calibri"/>
              </a:rPr>
              <a:t>。</a:t>
            </a:r>
            <a:endParaRPr sz="1200" b="0" i="0" u="none" strike="noStrike" cap="none" dirty="0">
              <a:solidFill>
                <a:schemeClr val="dk1"/>
              </a:solidFill>
              <a:latin typeface="Calibri"/>
              <a:ea typeface="Calibri"/>
              <a:cs typeface="Calibri"/>
              <a:sym typeface="Calibri"/>
            </a:endParaRPr>
          </a:p>
        </p:txBody>
      </p:sp>
      <p:sp>
        <p:nvSpPr>
          <p:cNvPr id="1592" name="Google Shape;159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41" name="Google Shape;74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一年前我们在柏林，这个涂鸦是主题演讲的背景</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47" name="Google Shape;7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ltLang="zh-CN"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阅读</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重点</a:t>
            </a:r>
            <a:r>
              <a:rPr lang="zh-CN" altLang="en-US" sz="1200" b="0" i="0" u="none" strike="noStrike" cap="none" dirty="0">
                <a:solidFill>
                  <a:schemeClr val="dk1"/>
                </a:solidFill>
                <a:latin typeface="Calibri"/>
                <a:ea typeface="Calibri"/>
                <a:cs typeface="Calibri"/>
                <a:sym typeface="Calibri"/>
              </a:rPr>
              <a:t>：</a:t>
            </a:r>
            <a:r>
              <a:rPr lang="en-US" altLang="zh-CN"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哪一个最重要</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暂停</a:t>
            </a:r>
            <a:r>
              <a:rPr lang="zh-CN" altLang="en-US" sz="1200" b="0" i="0" u="none" strike="noStrike" cap="none" dirty="0">
                <a:solidFill>
                  <a:schemeClr val="dk1"/>
                </a:solidFill>
                <a:latin typeface="Calibri"/>
                <a:ea typeface="Calibri"/>
                <a:cs typeface="Calibri"/>
                <a:sym typeface="Calibri"/>
              </a:rPr>
              <a:t>）</a:t>
            </a:r>
            <a:endParaRPr dirty="0"/>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err="1">
                <a:solidFill>
                  <a:schemeClr val="dk1"/>
                </a:solidFill>
                <a:latin typeface="Calibri"/>
                <a:ea typeface="Calibri"/>
                <a:cs typeface="Calibri"/>
                <a:sym typeface="Calibri"/>
              </a:rPr>
              <a:t>让我们看一个视频，它帮助我了解优先级</a:t>
            </a:r>
            <a:r>
              <a:rPr lang="en-US" sz="1200" b="0" i="0" u="none" strike="noStrike" cap="none" dirty="0">
                <a:solidFill>
                  <a:schemeClr val="dk1"/>
                </a:solidFill>
                <a:latin typeface="Calibri"/>
                <a:ea typeface="Calibri"/>
                <a:cs typeface="Calibri"/>
                <a:sym typeface="Calibri"/>
              </a:rPr>
              <a:t>。</a:t>
            </a:r>
            <a:endParaRPr dirty="0"/>
          </a:p>
        </p:txBody>
      </p:sp>
      <p:sp>
        <p:nvSpPr>
          <p:cNvPr id="758" name="Google Shape;75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在筹集和消耗了1.2亿美元的风险资本后，Juicero于去年9月倒闭。前首席执行官Doug Evans随后进行了为期10天的净化（暂停），</a:t>
            </a:r>
            <a:r>
              <a:rPr lang="en-US" sz="1200" b="0" i="0" u="none" strike="noStrike" cap="none" dirty="0" err="1">
                <a:solidFill>
                  <a:schemeClr val="dk1"/>
                </a:solidFill>
                <a:latin typeface="Calibri"/>
                <a:ea typeface="Calibri"/>
                <a:cs typeface="Calibri"/>
                <a:sym typeface="Calibri"/>
              </a:rPr>
              <a:t>只喝了</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活水</a:t>
            </a:r>
            <a:r>
              <a:rPr lang="zh-CN" altLang="en-US" sz="1200" b="0" i="0" u="none" strike="noStrike" cap="none" dirty="0">
                <a:solidFill>
                  <a:schemeClr val="dk1"/>
                </a:solidFill>
                <a:latin typeface="Calibri"/>
                <a:ea typeface="Calibri"/>
                <a:cs typeface="Calibri"/>
                <a:sym typeface="Calibri"/>
              </a:rPr>
              <a:t>”</a:t>
            </a:r>
            <a:r>
              <a:rPr lang="en-US" sz="1200" b="0" i="0" u="none" strike="noStrike" cap="none" dirty="0">
                <a:solidFill>
                  <a:schemeClr val="dk1"/>
                </a:solidFill>
                <a:latin typeface="Calibri"/>
                <a:ea typeface="Calibri"/>
                <a:cs typeface="Calibri"/>
                <a:sym typeface="Calibri"/>
              </a:rPr>
              <a:t>。</a:t>
            </a:r>
            <a:r>
              <a:rPr lang="en-US" sz="1200" b="0" i="0" u="none" strike="noStrike" cap="none" dirty="0" err="1">
                <a:solidFill>
                  <a:schemeClr val="dk1"/>
                </a:solidFill>
                <a:latin typeface="Calibri"/>
                <a:ea typeface="Calibri"/>
                <a:cs typeface="Calibri"/>
                <a:sym typeface="Calibri"/>
              </a:rPr>
              <a:t>你会问，什么是活水？未经过滤、未经处理、未经消毒的泉水</a:t>
            </a:r>
            <a:endParaRPr dirty="0"/>
          </a:p>
        </p:txBody>
      </p:sp>
      <p:sp>
        <p:nvSpPr>
          <p:cNvPr id="769" name="Google Shape;7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6" name="Google Shape;16;p2"/>
          <p:cNvSpPr/>
          <p:nvPr/>
        </p:nvSpPr>
        <p:spPr>
          <a:xfrm>
            <a:off x="0" y="-2830"/>
            <a:ext cx="12192000" cy="686083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7" name="Google Shape;17;p2"/>
          <p:cNvSpPr txBox="1">
            <a:spLocks noGrp="1"/>
          </p:cNvSpPr>
          <p:nvPr>
            <p:ph type="body" idx="1"/>
          </p:nvPr>
        </p:nvSpPr>
        <p:spPr>
          <a:xfrm>
            <a:off x="797322" y="2059709"/>
            <a:ext cx="7275260" cy="1856223"/>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8" name="Google Shape;18;p2"/>
          <p:cNvSpPr txBox="1">
            <a:spLocks noGrp="1"/>
          </p:cNvSpPr>
          <p:nvPr>
            <p:ph type="body" idx="2"/>
          </p:nvPr>
        </p:nvSpPr>
        <p:spPr>
          <a:xfrm>
            <a:off x="797322" y="3932290"/>
            <a:ext cx="7275260" cy="648949"/>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9" name="Google Shape;19;p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21175" y="6014775"/>
            <a:ext cx="2518424" cy="40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1"/>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3" name="Google Shape;63;p11"/>
          <p:cNvSpPr txBox="1">
            <a:spLocks noGrp="1"/>
          </p:cNvSpPr>
          <p:nvPr>
            <p:ph type="body" idx="2"/>
          </p:nvPr>
        </p:nvSpPr>
        <p:spPr>
          <a:xfrm>
            <a:off x="342900" y="2718486"/>
            <a:ext cx="3564737" cy="345855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4" name="Google Shape;64;p11"/>
          <p:cNvSpPr txBox="1">
            <a:spLocks noGrp="1"/>
          </p:cNvSpPr>
          <p:nvPr>
            <p:ph type="body" idx="3"/>
          </p:nvPr>
        </p:nvSpPr>
        <p:spPr>
          <a:xfrm>
            <a:off x="4313632" y="2718486"/>
            <a:ext cx="3564737" cy="345855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5" name="Google Shape;65;p11"/>
          <p:cNvSpPr txBox="1">
            <a:spLocks noGrp="1"/>
          </p:cNvSpPr>
          <p:nvPr>
            <p:ph type="body" idx="4"/>
          </p:nvPr>
        </p:nvSpPr>
        <p:spPr>
          <a:xfrm>
            <a:off x="8284363" y="2718486"/>
            <a:ext cx="3564737" cy="345855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6" name="Google Shape;66;p11"/>
          <p:cNvSpPr/>
          <p:nvPr/>
        </p:nvSpPr>
        <p:spPr>
          <a:xfrm>
            <a:off x="342899" y="1654564"/>
            <a:ext cx="3564737" cy="8841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7" name="Google Shape;67;p11"/>
          <p:cNvSpPr txBox="1">
            <a:spLocks noGrp="1"/>
          </p:cNvSpPr>
          <p:nvPr>
            <p:ph type="body" idx="5"/>
          </p:nvPr>
        </p:nvSpPr>
        <p:spPr>
          <a:xfrm>
            <a:off x="342901" y="1822139"/>
            <a:ext cx="3564736" cy="548967"/>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1"/>
          <p:cNvSpPr/>
          <p:nvPr/>
        </p:nvSpPr>
        <p:spPr>
          <a:xfrm>
            <a:off x="4313632" y="1654564"/>
            <a:ext cx="3564737" cy="88411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9" name="Google Shape;69;p11"/>
          <p:cNvSpPr txBox="1">
            <a:spLocks noGrp="1"/>
          </p:cNvSpPr>
          <p:nvPr>
            <p:ph type="body" idx="6"/>
          </p:nvPr>
        </p:nvSpPr>
        <p:spPr>
          <a:xfrm>
            <a:off x="4313634" y="1822139"/>
            <a:ext cx="3564736" cy="548967"/>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0" name="Google Shape;70;p11"/>
          <p:cNvSpPr/>
          <p:nvPr/>
        </p:nvSpPr>
        <p:spPr>
          <a:xfrm>
            <a:off x="8284362" y="1654564"/>
            <a:ext cx="3564737" cy="88411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 name="Google Shape;71;p11"/>
          <p:cNvSpPr txBox="1">
            <a:spLocks noGrp="1"/>
          </p:cNvSpPr>
          <p:nvPr>
            <p:ph type="body" idx="7"/>
          </p:nvPr>
        </p:nvSpPr>
        <p:spPr>
          <a:xfrm>
            <a:off x="8284364" y="1822139"/>
            <a:ext cx="3564736" cy="548967"/>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2"/>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5" name="Google Shape;75;p12"/>
          <p:cNvSpPr txBox="1">
            <a:spLocks noGrp="1"/>
          </p:cNvSpPr>
          <p:nvPr>
            <p:ph type="body" idx="2"/>
          </p:nvPr>
        </p:nvSpPr>
        <p:spPr>
          <a:xfrm>
            <a:off x="798430" y="3934691"/>
            <a:ext cx="2946064" cy="711200"/>
          </a:xfrm>
          <a:prstGeom prst="rect">
            <a:avLst/>
          </a:prstGeom>
          <a:noFill/>
          <a:ln>
            <a:noFill/>
          </a:ln>
        </p:spPr>
        <p:txBody>
          <a:bodyPr spcFirstLastPara="1" wrap="square" lIns="91425" tIns="45700" rIns="91425" bIns="45700" anchor="b" anchorCtr="0"/>
          <a:lstStyle>
            <a:lvl1pPr marL="457200" marR="0" lvl="0" indent="-228600" algn="ctr" rtl="0">
              <a:lnSpc>
                <a:spcPct val="90000"/>
              </a:lnSpc>
              <a:spcBef>
                <a:spcPts val="10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Arial"/>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800"/>
              <a:buFont typeface="Arial"/>
              <a:buNone/>
              <a:defRPr sz="18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6" name="Google Shape;76;p12"/>
          <p:cNvSpPr txBox="1">
            <a:spLocks noGrp="1"/>
          </p:cNvSpPr>
          <p:nvPr>
            <p:ph type="body" idx="3"/>
          </p:nvPr>
        </p:nvSpPr>
        <p:spPr>
          <a:xfrm>
            <a:off x="4622174" y="3934691"/>
            <a:ext cx="2946064" cy="711200"/>
          </a:xfrm>
          <a:prstGeom prst="rect">
            <a:avLst/>
          </a:prstGeom>
          <a:noFill/>
          <a:ln>
            <a:noFill/>
          </a:ln>
        </p:spPr>
        <p:txBody>
          <a:bodyPr spcFirstLastPara="1" wrap="square" lIns="91425" tIns="45700" rIns="91425" bIns="45700" anchor="b" anchorCtr="0"/>
          <a:lstStyle>
            <a:lvl1pPr marL="457200" marR="0" lvl="0" indent="-228600" algn="ctr" rtl="0">
              <a:lnSpc>
                <a:spcPct val="90000"/>
              </a:lnSpc>
              <a:spcBef>
                <a:spcPts val="10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800"/>
              <a:buFont typeface="Arial"/>
              <a:buNone/>
              <a:defRPr sz="18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2"/>
          <p:cNvSpPr txBox="1">
            <a:spLocks noGrp="1"/>
          </p:cNvSpPr>
          <p:nvPr>
            <p:ph type="body" idx="4"/>
          </p:nvPr>
        </p:nvSpPr>
        <p:spPr>
          <a:xfrm>
            <a:off x="8445918" y="3934691"/>
            <a:ext cx="2946064" cy="711200"/>
          </a:xfrm>
          <a:prstGeom prst="rect">
            <a:avLst/>
          </a:prstGeom>
          <a:noFill/>
          <a:ln>
            <a:noFill/>
          </a:ln>
        </p:spPr>
        <p:txBody>
          <a:bodyPr spcFirstLastPara="1" wrap="square" lIns="91425" tIns="45700" rIns="91425" bIns="45700" anchor="b" anchorCtr="0"/>
          <a:lstStyle>
            <a:lvl1pPr marL="457200" marR="0" lvl="0" indent="-228600" algn="ctr" rtl="0">
              <a:lnSpc>
                <a:spcPct val="90000"/>
              </a:lnSpc>
              <a:spcBef>
                <a:spcPts val="10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800"/>
              <a:buFont typeface="Arial"/>
              <a:buNone/>
              <a:defRPr sz="18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78" name="Google Shape;78;p12"/>
          <p:cNvCxnSpPr/>
          <p:nvPr/>
        </p:nvCxnSpPr>
        <p:spPr>
          <a:xfrm>
            <a:off x="8007078" y="1668044"/>
            <a:ext cx="0" cy="4224756"/>
          </a:xfrm>
          <a:prstGeom prst="straightConnector1">
            <a:avLst/>
          </a:prstGeom>
          <a:noFill/>
          <a:ln w="9525" cap="flat" cmpd="sng">
            <a:solidFill>
              <a:srgbClr val="EAEFF0"/>
            </a:solidFill>
            <a:prstDash val="solid"/>
            <a:miter lim="800000"/>
            <a:headEnd type="none" w="sm" len="sm"/>
            <a:tailEnd type="none" w="sm" len="sm"/>
          </a:ln>
        </p:spPr>
      </p:cxnSp>
      <p:cxnSp>
        <p:nvCxnSpPr>
          <p:cNvPr id="79" name="Google Shape;79;p12"/>
          <p:cNvCxnSpPr/>
          <p:nvPr/>
        </p:nvCxnSpPr>
        <p:spPr>
          <a:xfrm>
            <a:off x="4183334" y="1668044"/>
            <a:ext cx="0" cy="4224756"/>
          </a:xfrm>
          <a:prstGeom prst="straightConnector1">
            <a:avLst/>
          </a:prstGeom>
          <a:noFill/>
          <a:ln w="9525" cap="flat" cmpd="sng">
            <a:solidFill>
              <a:srgbClr val="EAEFF0"/>
            </a:solidFill>
            <a:prstDash val="solid"/>
            <a:miter lim="800000"/>
            <a:headEnd type="none" w="sm" len="sm"/>
            <a:tailEnd type="none" w="sm" len="sm"/>
          </a:ln>
        </p:spPr>
      </p:cxnSp>
      <p:sp>
        <p:nvSpPr>
          <p:cNvPr id="80" name="Google Shape;80;p12"/>
          <p:cNvSpPr/>
          <p:nvPr/>
        </p:nvSpPr>
        <p:spPr>
          <a:xfrm>
            <a:off x="1337243" y="1679196"/>
            <a:ext cx="1868438" cy="186843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 name="Google Shape;81;p12"/>
          <p:cNvSpPr/>
          <p:nvPr/>
        </p:nvSpPr>
        <p:spPr>
          <a:xfrm>
            <a:off x="5161782" y="1679196"/>
            <a:ext cx="1868438" cy="186843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2" name="Google Shape;82;p12"/>
          <p:cNvSpPr/>
          <p:nvPr/>
        </p:nvSpPr>
        <p:spPr>
          <a:xfrm>
            <a:off x="8984731" y="1679196"/>
            <a:ext cx="1868438" cy="186843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3" name="Google Shape;83;p12"/>
          <p:cNvSpPr txBox="1">
            <a:spLocks noGrp="1"/>
          </p:cNvSpPr>
          <p:nvPr>
            <p:ph type="body" idx="5"/>
          </p:nvPr>
        </p:nvSpPr>
        <p:spPr>
          <a:xfrm>
            <a:off x="798431" y="4793673"/>
            <a:ext cx="2946064" cy="5715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2"/>
          <p:cNvSpPr txBox="1">
            <a:spLocks noGrp="1"/>
          </p:cNvSpPr>
          <p:nvPr>
            <p:ph type="body" idx="6"/>
          </p:nvPr>
        </p:nvSpPr>
        <p:spPr>
          <a:xfrm>
            <a:off x="4622174" y="4793673"/>
            <a:ext cx="2946064" cy="5715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2"/>
          <p:cNvSpPr txBox="1">
            <a:spLocks noGrp="1"/>
          </p:cNvSpPr>
          <p:nvPr>
            <p:ph type="body" idx="7"/>
          </p:nvPr>
        </p:nvSpPr>
        <p:spPr>
          <a:xfrm>
            <a:off x="8445918" y="4793673"/>
            <a:ext cx="2946064" cy="5715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13"/>
          <p:cNvSpPr>
            <a:spLocks noGrp="1"/>
          </p:cNvSpPr>
          <p:nvPr>
            <p:ph type="tbl" idx="2"/>
          </p:nvPr>
        </p:nvSpPr>
        <p:spPr>
          <a:xfrm>
            <a:off x="988219" y="1376363"/>
            <a:ext cx="10215562" cy="46926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2"/>
              </a:buClr>
              <a:buSzPts val="1800"/>
              <a:buFont typeface="Century Gothic"/>
              <a:buNone/>
              <a:defRPr sz="18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4"/>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4"/>
          <p:cNvSpPr>
            <a:spLocks noGrp="1"/>
          </p:cNvSpPr>
          <p:nvPr>
            <p:ph type="tbl" idx="2"/>
          </p:nvPr>
        </p:nvSpPr>
        <p:spPr>
          <a:xfrm>
            <a:off x="988219" y="1376363"/>
            <a:ext cx="10215562" cy="46926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lt2"/>
              </a:buClr>
              <a:buSzPts val="1800"/>
              <a:buFont typeface="Century Gothic"/>
              <a:buNone/>
              <a:defRPr sz="18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5"/>
          <p:cNvSpPr>
            <a:spLocks noGrp="1"/>
          </p:cNvSpPr>
          <p:nvPr>
            <p:ph type="chart" idx="2"/>
          </p:nvPr>
        </p:nvSpPr>
        <p:spPr>
          <a:xfrm>
            <a:off x="1244148" y="1527859"/>
            <a:ext cx="9650963" cy="4598987"/>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8" name="Google Shape;98;p16"/>
          <p:cNvSpPr>
            <a:spLocks noGrp="1"/>
          </p:cNvSpPr>
          <p:nvPr>
            <p:ph type="chart" idx="2"/>
          </p:nvPr>
        </p:nvSpPr>
        <p:spPr>
          <a:xfrm>
            <a:off x="1244148" y="1527859"/>
            <a:ext cx="9650963" cy="4598987"/>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6"/>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7"/>
          <p:cNvSpPr>
            <a:spLocks noGrp="1"/>
          </p:cNvSpPr>
          <p:nvPr>
            <p:ph type="chart" idx="2"/>
          </p:nvPr>
        </p:nvSpPr>
        <p:spPr>
          <a:xfrm>
            <a:off x="342900" y="1527859"/>
            <a:ext cx="4866409" cy="4598987"/>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3" name="Google Shape;103;p17"/>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17"/>
          <p:cNvPicPr preferRelativeResize="0"/>
          <p:nvPr/>
        </p:nvPicPr>
        <p:blipFill rotWithShape="1">
          <a:blip r:embed="rId2">
            <a:alphaModFix/>
          </a:blip>
          <a:srcRect/>
          <a:stretch/>
        </p:blipFill>
        <p:spPr>
          <a:xfrm>
            <a:off x="5153279" y="1802615"/>
            <a:ext cx="7038721" cy="4112741"/>
          </a:xfrm>
          <a:prstGeom prst="rect">
            <a:avLst/>
          </a:prstGeom>
          <a:noFill/>
          <a:ln>
            <a:noFill/>
          </a:ln>
        </p:spPr>
      </p:pic>
      <p:sp>
        <p:nvSpPr>
          <p:cNvPr id="105" name="Google Shape;105;p17"/>
          <p:cNvSpPr>
            <a:spLocks noGrp="1"/>
          </p:cNvSpPr>
          <p:nvPr>
            <p:ph type="pic" idx="3"/>
          </p:nvPr>
        </p:nvSpPr>
        <p:spPr>
          <a:xfrm>
            <a:off x="6299200" y="2327563"/>
            <a:ext cx="4608513" cy="2909599"/>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body" idx="1"/>
          </p:nvPr>
        </p:nvSpPr>
        <p:spPr>
          <a:xfrm>
            <a:off x="797322" y="2631645"/>
            <a:ext cx="10597356" cy="1284287"/>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8" name="Google Shape;108;p18"/>
          <p:cNvSpPr txBox="1">
            <a:spLocks noGrp="1"/>
          </p:cNvSpPr>
          <p:nvPr>
            <p:ph type="body" idx="2"/>
          </p:nvPr>
        </p:nvSpPr>
        <p:spPr>
          <a:xfrm>
            <a:off x="797322" y="3932290"/>
            <a:ext cx="10597356" cy="648949"/>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9" name="Google Shape;109;p1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21175" y="6014775"/>
            <a:ext cx="2518424" cy="40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oter">
  <p:cSld name="Title and Footer">
    <p:spTree>
      <p:nvGrpSpPr>
        <p:cNvPr id="1" name="Shape 110"/>
        <p:cNvGrpSpPr/>
        <p:nvPr/>
      </p:nvGrpSpPr>
      <p:grpSpPr>
        <a:xfrm>
          <a:off x="0" y="0"/>
          <a:ext cx="0" cy="0"/>
          <a:chOff x="0" y="0"/>
          <a:chExt cx="0" cy="0"/>
        </a:xfrm>
      </p:grpSpPr>
      <p:sp>
        <p:nvSpPr>
          <p:cNvPr id="111" name="Google Shape;111;p19"/>
          <p:cNvSpPr/>
          <p:nvPr/>
        </p:nvSpPr>
        <p:spPr>
          <a:xfrm>
            <a:off x="0" y="6356351"/>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Clr>
                <a:schemeClr val="dk1"/>
              </a:buClr>
              <a:buSzPts val="2400"/>
              <a:buFont typeface="Century Gothic"/>
              <a:buNone/>
            </a:pPr>
            <a:endParaRPr sz="2400" b="0" i="0" u="none" strike="noStrike" cap="none">
              <a:solidFill>
                <a:schemeClr val="lt1"/>
              </a:solidFill>
              <a:latin typeface="Calibri"/>
              <a:ea typeface="Calibri"/>
              <a:cs typeface="Calibri"/>
              <a:sym typeface="Calibri"/>
            </a:endParaRPr>
          </a:p>
        </p:txBody>
      </p:sp>
      <p:pic>
        <p:nvPicPr>
          <p:cNvPr id="112" name="Google Shape;112;p19"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600" cy="329600"/>
          </a:xfrm>
          <a:prstGeom prst="rect">
            <a:avLst/>
          </a:prstGeom>
          <a:noFill/>
          <a:ln>
            <a:noFill/>
          </a:ln>
        </p:spPr>
      </p:pic>
      <p:sp>
        <p:nvSpPr>
          <p:cNvPr id="113" name="Google Shape;113;p19"/>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1pPr>
            <a:lvl2pPr marL="0" marR="0" lvl="1"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2pPr>
            <a:lvl3pPr marL="0" marR="0" lvl="2"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3pPr>
            <a:lvl4pPr marL="0" marR="0" lvl="3"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4pPr>
            <a:lvl5pPr marL="0" marR="0" lvl="4"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5pPr>
            <a:lvl6pPr marL="0" marR="0" lvl="5"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6pPr>
            <a:lvl7pPr marL="0" marR="0" lvl="6"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7pPr>
            <a:lvl8pPr marL="0" marR="0" lvl="7"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8pPr>
            <a:lvl9pPr marL="0" marR="0" lvl="8"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9"/>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15" name="Google Shape;115;p19"/>
          <p:cNvSpPr txBox="1">
            <a:spLocks noGrp="1"/>
          </p:cNvSpPr>
          <p:nvPr>
            <p:ph type="title"/>
          </p:nvPr>
        </p:nvSpPr>
        <p:spPr>
          <a:xfrm>
            <a:off x="219291" y="208744"/>
            <a:ext cx="11674000" cy="73863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3200"/>
              <a:buFont typeface="Century Gothic"/>
              <a:buNone/>
              <a:defRPr sz="3600" b="1"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3200"/>
              <a:buFont typeface="Century Gothic"/>
              <a:buNone/>
              <a:defRPr sz="4267">
                <a:latin typeface="Century Gothic"/>
                <a:ea typeface="Century Gothic"/>
                <a:cs typeface="Century Gothic"/>
                <a:sym typeface="Century Gothic"/>
              </a:defRPr>
            </a:lvl2pPr>
            <a:lvl3pPr marR="0" lvl="2" algn="l" rtl="0">
              <a:spcBef>
                <a:spcPts val="0"/>
              </a:spcBef>
              <a:spcAft>
                <a:spcPts val="0"/>
              </a:spcAft>
              <a:buSzPts val="3200"/>
              <a:buFont typeface="Century Gothic"/>
              <a:buNone/>
              <a:defRPr sz="4267">
                <a:latin typeface="Century Gothic"/>
                <a:ea typeface="Century Gothic"/>
                <a:cs typeface="Century Gothic"/>
                <a:sym typeface="Century Gothic"/>
              </a:defRPr>
            </a:lvl3pPr>
            <a:lvl4pPr marR="0" lvl="3" algn="l" rtl="0">
              <a:spcBef>
                <a:spcPts val="0"/>
              </a:spcBef>
              <a:spcAft>
                <a:spcPts val="0"/>
              </a:spcAft>
              <a:buSzPts val="3200"/>
              <a:buFont typeface="Century Gothic"/>
              <a:buNone/>
              <a:defRPr sz="4267">
                <a:latin typeface="Century Gothic"/>
                <a:ea typeface="Century Gothic"/>
                <a:cs typeface="Century Gothic"/>
                <a:sym typeface="Century Gothic"/>
              </a:defRPr>
            </a:lvl4pPr>
            <a:lvl5pPr marR="0" lvl="4" algn="l" rtl="0">
              <a:spcBef>
                <a:spcPts val="0"/>
              </a:spcBef>
              <a:spcAft>
                <a:spcPts val="0"/>
              </a:spcAft>
              <a:buSzPts val="3200"/>
              <a:buFont typeface="Century Gothic"/>
              <a:buNone/>
              <a:defRPr sz="4267">
                <a:latin typeface="Century Gothic"/>
                <a:ea typeface="Century Gothic"/>
                <a:cs typeface="Century Gothic"/>
                <a:sym typeface="Century Gothic"/>
              </a:defRPr>
            </a:lvl5pPr>
            <a:lvl6pPr marR="0" lvl="5" algn="l" rtl="0">
              <a:spcBef>
                <a:spcPts val="0"/>
              </a:spcBef>
              <a:spcAft>
                <a:spcPts val="0"/>
              </a:spcAft>
              <a:buSzPts val="3200"/>
              <a:buFont typeface="Century Gothic"/>
              <a:buNone/>
              <a:defRPr sz="4267">
                <a:latin typeface="Century Gothic"/>
                <a:ea typeface="Century Gothic"/>
                <a:cs typeface="Century Gothic"/>
                <a:sym typeface="Century Gothic"/>
              </a:defRPr>
            </a:lvl6pPr>
            <a:lvl7pPr marR="0" lvl="6" algn="l" rtl="0">
              <a:spcBef>
                <a:spcPts val="0"/>
              </a:spcBef>
              <a:spcAft>
                <a:spcPts val="0"/>
              </a:spcAft>
              <a:buSzPts val="3200"/>
              <a:buFont typeface="Century Gothic"/>
              <a:buNone/>
              <a:defRPr sz="4267">
                <a:latin typeface="Century Gothic"/>
                <a:ea typeface="Century Gothic"/>
                <a:cs typeface="Century Gothic"/>
                <a:sym typeface="Century Gothic"/>
              </a:defRPr>
            </a:lvl7pPr>
            <a:lvl8pPr marR="0" lvl="7" algn="l" rtl="0">
              <a:spcBef>
                <a:spcPts val="0"/>
              </a:spcBef>
              <a:spcAft>
                <a:spcPts val="0"/>
              </a:spcAft>
              <a:buSzPts val="3200"/>
              <a:buFont typeface="Century Gothic"/>
              <a:buNone/>
              <a:defRPr sz="4267">
                <a:latin typeface="Century Gothic"/>
                <a:ea typeface="Century Gothic"/>
                <a:cs typeface="Century Gothic"/>
                <a:sym typeface="Century Gothic"/>
              </a:defRPr>
            </a:lvl8pPr>
            <a:lvl9pPr marR="0" lvl="8" algn="l" rtl="0">
              <a:spcBef>
                <a:spcPts val="0"/>
              </a:spcBef>
              <a:spcAft>
                <a:spcPts val="0"/>
              </a:spcAft>
              <a:buSzPts val="3200"/>
              <a:buFont typeface="Century Gothic"/>
              <a:buNone/>
              <a:defRPr sz="4267">
                <a:latin typeface="Century Gothic"/>
                <a:ea typeface="Century Gothic"/>
                <a:cs typeface="Century Gothic"/>
                <a:sym typeface="Century Gothic"/>
              </a:defRPr>
            </a:lvl9pPr>
          </a:lstStyle>
          <a:p>
            <a:endParaRPr/>
          </a:p>
        </p:txBody>
      </p:sp>
      <p:sp>
        <p:nvSpPr>
          <p:cNvPr id="116" name="Google Shape;116;p19"/>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lank Content">
  <p:cSld name="Title and Blank Content">
    <p:spTree>
      <p:nvGrpSpPr>
        <p:cNvPr id="1" name="Shape 117"/>
        <p:cNvGrpSpPr/>
        <p:nvPr/>
      </p:nvGrpSpPr>
      <p:grpSpPr>
        <a:xfrm>
          <a:off x="0" y="0"/>
          <a:ext cx="0" cy="0"/>
          <a:chOff x="0" y="0"/>
          <a:chExt cx="0" cy="0"/>
        </a:xfrm>
      </p:grpSpPr>
      <p:sp>
        <p:nvSpPr>
          <p:cNvPr id="118" name="Google Shape;118;p20"/>
          <p:cNvSpPr/>
          <p:nvPr/>
        </p:nvSpPr>
        <p:spPr>
          <a:xfrm>
            <a:off x="0" y="6356351"/>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Clr>
                <a:schemeClr val="dk1"/>
              </a:buClr>
              <a:buSzPts val="2400"/>
              <a:buFont typeface="Century Gothic"/>
              <a:buNone/>
            </a:pPr>
            <a:endParaRPr sz="2400" b="0" i="0" u="none" strike="noStrike" cap="none">
              <a:solidFill>
                <a:schemeClr val="lt1"/>
              </a:solidFill>
              <a:latin typeface="Calibri"/>
              <a:ea typeface="Calibri"/>
              <a:cs typeface="Calibri"/>
              <a:sym typeface="Calibri"/>
            </a:endParaRPr>
          </a:p>
        </p:txBody>
      </p:sp>
      <p:pic>
        <p:nvPicPr>
          <p:cNvPr id="119" name="Google Shape;119;p20"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600" cy="329600"/>
          </a:xfrm>
          <a:prstGeom prst="rect">
            <a:avLst/>
          </a:prstGeom>
          <a:noFill/>
          <a:ln>
            <a:noFill/>
          </a:ln>
        </p:spPr>
      </p:pic>
      <p:sp>
        <p:nvSpPr>
          <p:cNvPr id="120" name="Google Shape;120;p20"/>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1pPr>
            <a:lvl2pPr marL="0" marR="0" lvl="1"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2pPr>
            <a:lvl3pPr marL="0" marR="0" lvl="2"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3pPr>
            <a:lvl4pPr marL="0" marR="0" lvl="3"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4pPr>
            <a:lvl5pPr marL="0" marR="0" lvl="4"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5pPr>
            <a:lvl6pPr marL="0" marR="0" lvl="5"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6pPr>
            <a:lvl7pPr marL="0" marR="0" lvl="6"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7pPr>
            <a:lvl8pPr marL="0" marR="0" lvl="7"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8pPr>
            <a:lvl9pPr marL="0" marR="0" lvl="8" indent="0" algn="r" rtl="0">
              <a:buClr>
                <a:srgbClr val="595959"/>
              </a:buClr>
              <a:buSzPts val="1733"/>
              <a:buFont typeface="Century Gothic"/>
              <a:buNone/>
              <a:defRPr sz="1733">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20"/>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22" name="Google Shape;122;p20"/>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23" name="Google Shape;123;p20"/>
          <p:cNvSpPr txBox="1">
            <a:spLocks noGrp="1"/>
          </p:cNvSpPr>
          <p:nvPr>
            <p:ph type="title"/>
          </p:nvPr>
        </p:nvSpPr>
        <p:spPr>
          <a:xfrm>
            <a:off x="219291" y="208744"/>
            <a:ext cx="11674000" cy="73863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3200"/>
              <a:buFont typeface="Century Gothic"/>
              <a:buNone/>
              <a:defRPr sz="3600" b="1" i="0" u="none" strike="noStrike" cap="none">
                <a:solidFill>
                  <a:srgbClr val="FFFFFF"/>
                </a:solidFill>
                <a:latin typeface="Century Gothic"/>
                <a:ea typeface="Century Gothic"/>
                <a:cs typeface="Century Gothic"/>
                <a:sym typeface="Century Gothic"/>
              </a:defRPr>
            </a:lvl1pPr>
            <a:lvl2pPr marR="0" lvl="1" algn="l" rtl="0">
              <a:spcBef>
                <a:spcPts val="0"/>
              </a:spcBef>
              <a:spcAft>
                <a:spcPts val="0"/>
              </a:spcAft>
              <a:buSzPts val="3200"/>
              <a:buFont typeface="Century Gothic"/>
              <a:buNone/>
              <a:defRPr sz="4267">
                <a:latin typeface="Century Gothic"/>
                <a:ea typeface="Century Gothic"/>
                <a:cs typeface="Century Gothic"/>
                <a:sym typeface="Century Gothic"/>
              </a:defRPr>
            </a:lvl2pPr>
            <a:lvl3pPr marR="0" lvl="2" algn="l" rtl="0">
              <a:spcBef>
                <a:spcPts val="0"/>
              </a:spcBef>
              <a:spcAft>
                <a:spcPts val="0"/>
              </a:spcAft>
              <a:buSzPts val="3200"/>
              <a:buFont typeface="Century Gothic"/>
              <a:buNone/>
              <a:defRPr sz="4267">
                <a:latin typeface="Century Gothic"/>
                <a:ea typeface="Century Gothic"/>
                <a:cs typeface="Century Gothic"/>
                <a:sym typeface="Century Gothic"/>
              </a:defRPr>
            </a:lvl3pPr>
            <a:lvl4pPr marR="0" lvl="3" algn="l" rtl="0">
              <a:spcBef>
                <a:spcPts val="0"/>
              </a:spcBef>
              <a:spcAft>
                <a:spcPts val="0"/>
              </a:spcAft>
              <a:buSzPts val="3200"/>
              <a:buFont typeface="Century Gothic"/>
              <a:buNone/>
              <a:defRPr sz="4267">
                <a:latin typeface="Century Gothic"/>
                <a:ea typeface="Century Gothic"/>
                <a:cs typeface="Century Gothic"/>
                <a:sym typeface="Century Gothic"/>
              </a:defRPr>
            </a:lvl4pPr>
            <a:lvl5pPr marR="0" lvl="4" algn="l" rtl="0">
              <a:spcBef>
                <a:spcPts val="0"/>
              </a:spcBef>
              <a:spcAft>
                <a:spcPts val="0"/>
              </a:spcAft>
              <a:buSzPts val="3200"/>
              <a:buFont typeface="Century Gothic"/>
              <a:buNone/>
              <a:defRPr sz="4267">
                <a:latin typeface="Century Gothic"/>
                <a:ea typeface="Century Gothic"/>
                <a:cs typeface="Century Gothic"/>
                <a:sym typeface="Century Gothic"/>
              </a:defRPr>
            </a:lvl5pPr>
            <a:lvl6pPr marR="0" lvl="5" algn="l" rtl="0">
              <a:spcBef>
                <a:spcPts val="0"/>
              </a:spcBef>
              <a:spcAft>
                <a:spcPts val="0"/>
              </a:spcAft>
              <a:buSzPts val="3200"/>
              <a:buFont typeface="Century Gothic"/>
              <a:buNone/>
              <a:defRPr sz="4267">
                <a:latin typeface="Century Gothic"/>
                <a:ea typeface="Century Gothic"/>
                <a:cs typeface="Century Gothic"/>
                <a:sym typeface="Century Gothic"/>
              </a:defRPr>
            </a:lvl6pPr>
            <a:lvl7pPr marR="0" lvl="6" algn="l" rtl="0">
              <a:spcBef>
                <a:spcPts val="0"/>
              </a:spcBef>
              <a:spcAft>
                <a:spcPts val="0"/>
              </a:spcAft>
              <a:buSzPts val="3200"/>
              <a:buFont typeface="Century Gothic"/>
              <a:buNone/>
              <a:defRPr sz="4267">
                <a:latin typeface="Century Gothic"/>
                <a:ea typeface="Century Gothic"/>
                <a:cs typeface="Century Gothic"/>
                <a:sym typeface="Century Gothic"/>
              </a:defRPr>
            </a:lvl7pPr>
            <a:lvl8pPr marR="0" lvl="7" algn="l" rtl="0">
              <a:spcBef>
                <a:spcPts val="0"/>
              </a:spcBef>
              <a:spcAft>
                <a:spcPts val="0"/>
              </a:spcAft>
              <a:buSzPts val="3200"/>
              <a:buFont typeface="Century Gothic"/>
              <a:buNone/>
              <a:defRPr sz="4267">
                <a:latin typeface="Century Gothic"/>
                <a:ea typeface="Century Gothic"/>
                <a:cs typeface="Century Gothic"/>
                <a:sym typeface="Century Gothic"/>
              </a:defRPr>
            </a:lvl8pPr>
            <a:lvl9pPr marR="0" lvl="8" algn="l" rtl="0">
              <a:spcBef>
                <a:spcPts val="0"/>
              </a:spcBef>
              <a:spcAft>
                <a:spcPts val="0"/>
              </a:spcAft>
              <a:buSzPts val="3200"/>
              <a:buFont typeface="Century Gothic"/>
              <a:buNone/>
              <a:defRPr sz="4267">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31"/>
        <p:cNvGrpSpPr/>
        <p:nvPr/>
      </p:nvGrpSpPr>
      <p:grpSpPr>
        <a:xfrm>
          <a:off x="0" y="0"/>
          <a:ext cx="0" cy="0"/>
          <a:chOff x="0" y="0"/>
          <a:chExt cx="0" cy="0"/>
        </a:xfrm>
      </p:grpSpPr>
      <p:pic>
        <p:nvPicPr>
          <p:cNvPr id="132" name="Google Shape;132;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4" cy="6857998"/>
          </a:xfrm>
          <a:prstGeom prst="rect">
            <a:avLst/>
          </a:prstGeom>
          <a:noFill/>
          <a:ln>
            <a:noFill/>
          </a:ln>
        </p:spPr>
      </p:pic>
      <p:sp>
        <p:nvSpPr>
          <p:cNvPr id="133" name="Google Shape;133;p22"/>
          <p:cNvSpPr/>
          <p:nvPr/>
        </p:nvSpPr>
        <p:spPr>
          <a:xfrm>
            <a:off x="0" y="-2830"/>
            <a:ext cx="12192000" cy="68607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pic>
        <p:nvPicPr>
          <p:cNvPr id="134" name="Google Shape;134;p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135" name="Google Shape;135;p22"/>
          <p:cNvSpPr txBox="1">
            <a:spLocks noGrp="1"/>
          </p:cNvSpPr>
          <p:nvPr>
            <p:ph type="body" idx="1"/>
          </p:nvPr>
        </p:nvSpPr>
        <p:spPr>
          <a:xfrm>
            <a:off x="797322" y="2059709"/>
            <a:ext cx="7275300" cy="18564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2"/>
          <p:cNvSpPr txBox="1">
            <a:spLocks noGrp="1"/>
          </p:cNvSpPr>
          <p:nvPr>
            <p:ph type="body" idx="2"/>
          </p:nvPr>
        </p:nvSpPr>
        <p:spPr>
          <a:xfrm>
            <a:off x="797322" y="3932290"/>
            <a:ext cx="72753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39" name="Google Shape;139;p23"/>
          <p:cNvSpPr txBox="1">
            <a:spLocks noGrp="1"/>
          </p:cNvSpPr>
          <p:nvPr>
            <p:ph type="body" idx="1"/>
          </p:nvPr>
        </p:nvSpPr>
        <p:spPr>
          <a:xfrm>
            <a:off x="342900" y="1422400"/>
            <a:ext cx="11506500" cy="48195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4" name="Google Shape;144;p25"/>
          <p:cNvSpPr txBox="1">
            <a:spLocks noGrp="1"/>
          </p:cNvSpPr>
          <p:nvPr>
            <p:ph type="body" idx="1"/>
          </p:nvPr>
        </p:nvSpPr>
        <p:spPr>
          <a:xfrm>
            <a:off x="342900" y="1714226"/>
            <a:ext cx="115065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45" name="Google Shape;145;p25"/>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8" name="Google Shape;148;p26"/>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49" name="Google Shape;149;p26"/>
          <p:cNvSpPr txBox="1">
            <a:spLocks noGrp="1"/>
          </p:cNvSpPr>
          <p:nvPr>
            <p:ph type="body" idx="2"/>
          </p:nvPr>
        </p:nvSpPr>
        <p:spPr>
          <a:xfrm>
            <a:off x="342900"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50" name="Google Shape;150;p26"/>
          <p:cNvSpPr txBox="1">
            <a:spLocks noGrp="1"/>
          </p:cNvSpPr>
          <p:nvPr>
            <p:ph type="body" idx="3"/>
          </p:nvPr>
        </p:nvSpPr>
        <p:spPr>
          <a:xfrm>
            <a:off x="6359611"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53" name="Google Shape;153;p27"/>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54" name="Google Shape;154;p27"/>
          <p:cNvSpPr txBox="1">
            <a:spLocks noGrp="1"/>
          </p:cNvSpPr>
          <p:nvPr>
            <p:ph type="body" idx="2"/>
          </p:nvPr>
        </p:nvSpPr>
        <p:spPr>
          <a:xfrm>
            <a:off x="342900"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55" name="Google Shape;155;p27"/>
          <p:cNvSpPr txBox="1">
            <a:spLocks noGrp="1"/>
          </p:cNvSpPr>
          <p:nvPr>
            <p:ph type="body" idx="3"/>
          </p:nvPr>
        </p:nvSpPr>
        <p:spPr>
          <a:xfrm>
            <a:off x="4313632"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56" name="Google Shape;156;p27"/>
          <p:cNvSpPr txBox="1">
            <a:spLocks noGrp="1"/>
          </p:cNvSpPr>
          <p:nvPr>
            <p:ph type="body" idx="4"/>
          </p:nvPr>
        </p:nvSpPr>
        <p:spPr>
          <a:xfrm>
            <a:off x="8284363"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157"/>
        <p:cNvGrpSpPr/>
        <p:nvPr/>
      </p:nvGrpSpPr>
      <p:grpSpPr>
        <a:xfrm>
          <a:off x="0" y="0"/>
          <a:ext cx="0" cy="0"/>
          <a:chOff x="0" y="0"/>
          <a:chExt cx="0" cy="0"/>
        </a:xfrm>
      </p:grpSpPr>
      <p:sp>
        <p:nvSpPr>
          <p:cNvPr id="158" name="Google Shape;158;p28"/>
          <p:cNvSpPr/>
          <p:nvPr/>
        </p:nvSpPr>
        <p:spPr>
          <a:xfrm>
            <a:off x="342899" y="1654564"/>
            <a:ext cx="54897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59" name="Google Shape;159;p28"/>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0" name="Google Shape;160;p28"/>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1" name="Google Shape;161;p28"/>
          <p:cNvSpPr txBox="1">
            <a:spLocks noGrp="1"/>
          </p:cNvSpPr>
          <p:nvPr>
            <p:ph type="body" idx="2"/>
          </p:nvPr>
        </p:nvSpPr>
        <p:spPr>
          <a:xfrm>
            <a:off x="342899"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28"/>
          <p:cNvSpPr txBox="1">
            <a:spLocks noGrp="1"/>
          </p:cNvSpPr>
          <p:nvPr>
            <p:ph type="body" idx="3"/>
          </p:nvPr>
        </p:nvSpPr>
        <p:spPr>
          <a:xfrm>
            <a:off x="6359611"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3" name="Google Shape;163;p28"/>
          <p:cNvSpPr txBox="1">
            <a:spLocks noGrp="1"/>
          </p:cNvSpPr>
          <p:nvPr>
            <p:ph type="body" idx="4"/>
          </p:nvPr>
        </p:nvSpPr>
        <p:spPr>
          <a:xfrm>
            <a:off x="342901"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4" name="Google Shape;164;p28"/>
          <p:cNvSpPr/>
          <p:nvPr/>
        </p:nvSpPr>
        <p:spPr>
          <a:xfrm>
            <a:off x="6359610" y="1654564"/>
            <a:ext cx="54897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65" name="Google Shape;165;p28"/>
          <p:cNvSpPr txBox="1">
            <a:spLocks noGrp="1"/>
          </p:cNvSpPr>
          <p:nvPr>
            <p:ph type="body" idx="5"/>
          </p:nvPr>
        </p:nvSpPr>
        <p:spPr>
          <a:xfrm>
            <a:off x="6359612"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68" name="Google Shape;168;p29"/>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69" name="Google Shape;169;p29"/>
          <p:cNvSpPr txBox="1">
            <a:spLocks noGrp="1"/>
          </p:cNvSpPr>
          <p:nvPr>
            <p:ph type="body" idx="2"/>
          </p:nvPr>
        </p:nvSpPr>
        <p:spPr>
          <a:xfrm>
            <a:off x="342900"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70" name="Google Shape;170;p29"/>
          <p:cNvSpPr txBox="1">
            <a:spLocks noGrp="1"/>
          </p:cNvSpPr>
          <p:nvPr>
            <p:ph type="body" idx="3"/>
          </p:nvPr>
        </p:nvSpPr>
        <p:spPr>
          <a:xfrm>
            <a:off x="4313632"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71" name="Google Shape;171;p29"/>
          <p:cNvSpPr txBox="1">
            <a:spLocks noGrp="1"/>
          </p:cNvSpPr>
          <p:nvPr>
            <p:ph type="body" idx="4"/>
          </p:nvPr>
        </p:nvSpPr>
        <p:spPr>
          <a:xfrm>
            <a:off x="8284363"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72" name="Google Shape;172;p29"/>
          <p:cNvSpPr/>
          <p:nvPr/>
        </p:nvSpPr>
        <p:spPr>
          <a:xfrm>
            <a:off x="342899" y="1654564"/>
            <a:ext cx="35649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73" name="Google Shape;173;p29"/>
          <p:cNvSpPr txBox="1">
            <a:spLocks noGrp="1"/>
          </p:cNvSpPr>
          <p:nvPr>
            <p:ph type="body" idx="5"/>
          </p:nvPr>
        </p:nvSpPr>
        <p:spPr>
          <a:xfrm>
            <a:off x="342901"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74" name="Google Shape;174;p29"/>
          <p:cNvSpPr/>
          <p:nvPr/>
        </p:nvSpPr>
        <p:spPr>
          <a:xfrm>
            <a:off x="4313632" y="1654564"/>
            <a:ext cx="35649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75" name="Google Shape;175;p29"/>
          <p:cNvSpPr txBox="1">
            <a:spLocks noGrp="1"/>
          </p:cNvSpPr>
          <p:nvPr>
            <p:ph type="body" idx="6"/>
          </p:nvPr>
        </p:nvSpPr>
        <p:spPr>
          <a:xfrm>
            <a:off x="431363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76" name="Google Shape;176;p29"/>
          <p:cNvSpPr/>
          <p:nvPr/>
        </p:nvSpPr>
        <p:spPr>
          <a:xfrm>
            <a:off x="8284362" y="1654564"/>
            <a:ext cx="3564900" cy="884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77" name="Google Shape;177;p29"/>
          <p:cNvSpPr txBox="1">
            <a:spLocks noGrp="1"/>
          </p:cNvSpPr>
          <p:nvPr>
            <p:ph type="body" idx="7"/>
          </p:nvPr>
        </p:nvSpPr>
        <p:spPr>
          <a:xfrm>
            <a:off x="828436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80" name="Google Shape;180;p30"/>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81" name="Google Shape;181;p30"/>
          <p:cNvSpPr txBox="1">
            <a:spLocks noGrp="1"/>
          </p:cNvSpPr>
          <p:nvPr>
            <p:ph type="body" idx="2"/>
          </p:nvPr>
        </p:nvSpPr>
        <p:spPr>
          <a:xfrm>
            <a:off x="798430"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Arial"/>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82" name="Google Shape;182;p30"/>
          <p:cNvSpPr txBox="1">
            <a:spLocks noGrp="1"/>
          </p:cNvSpPr>
          <p:nvPr>
            <p:ph type="body" idx="3"/>
          </p:nvPr>
        </p:nvSpPr>
        <p:spPr>
          <a:xfrm>
            <a:off x="4622174"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83" name="Google Shape;183;p30"/>
          <p:cNvSpPr txBox="1">
            <a:spLocks noGrp="1"/>
          </p:cNvSpPr>
          <p:nvPr>
            <p:ph type="body" idx="4"/>
          </p:nvPr>
        </p:nvSpPr>
        <p:spPr>
          <a:xfrm>
            <a:off x="8445918"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184" name="Google Shape;184;p30"/>
          <p:cNvCxnSpPr/>
          <p:nvPr/>
        </p:nvCxnSpPr>
        <p:spPr>
          <a:xfrm>
            <a:off x="8007078" y="1668044"/>
            <a:ext cx="0" cy="4224900"/>
          </a:xfrm>
          <a:prstGeom prst="straightConnector1">
            <a:avLst/>
          </a:prstGeom>
          <a:noFill/>
          <a:ln w="9525" cap="flat" cmpd="sng">
            <a:solidFill>
              <a:srgbClr val="EAEFF0"/>
            </a:solidFill>
            <a:prstDash val="solid"/>
            <a:miter lim="800000"/>
            <a:headEnd type="none" w="sm" len="sm"/>
            <a:tailEnd type="none" w="sm" len="sm"/>
          </a:ln>
        </p:spPr>
      </p:cxnSp>
      <p:cxnSp>
        <p:nvCxnSpPr>
          <p:cNvPr id="185" name="Google Shape;185;p30"/>
          <p:cNvCxnSpPr/>
          <p:nvPr/>
        </p:nvCxnSpPr>
        <p:spPr>
          <a:xfrm>
            <a:off x="4183334" y="1668044"/>
            <a:ext cx="0" cy="4224900"/>
          </a:xfrm>
          <a:prstGeom prst="straightConnector1">
            <a:avLst/>
          </a:prstGeom>
          <a:noFill/>
          <a:ln w="9525" cap="flat" cmpd="sng">
            <a:solidFill>
              <a:srgbClr val="EAEFF0"/>
            </a:solidFill>
            <a:prstDash val="solid"/>
            <a:miter lim="800000"/>
            <a:headEnd type="none" w="sm" len="sm"/>
            <a:tailEnd type="none" w="sm" len="sm"/>
          </a:ln>
        </p:spPr>
      </p:cxnSp>
      <p:sp>
        <p:nvSpPr>
          <p:cNvPr id="186" name="Google Shape;186;p30"/>
          <p:cNvSpPr/>
          <p:nvPr/>
        </p:nvSpPr>
        <p:spPr>
          <a:xfrm>
            <a:off x="1337243" y="1679196"/>
            <a:ext cx="1868400" cy="1868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87" name="Google Shape;187;p30"/>
          <p:cNvSpPr/>
          <p:nvPr/>
        </p:nvSpPr>
        <p:spPr>
          <a:xfrm>
            <a:off x="5161782" y="1679196"/>
            <a:ext cx="1868400" cy="1868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88" name="Google Shape;188;p30"/>
          <p:cNvSpPr/>
          <p:nvPr/>
        </p:nvSpPr>
        <p:spPr>
          <a:xfrm>
            <a:off x="8984731" y="1679196"/>
            <a:ext cx="1868400" cy="1868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89" name="Google Shape;189;p30"/>
          <p:cNvSpPr txBox="1">
            <a:spLocks noGrp="1"/>
          </p:cNvSpPr>
          <p:nvPr>
            <p:ph type="body" idx="5"/>
          </p:nvPr>
        </p:nvSpPr>
        <p:spPr>
          <a:xfrm>
            <a:off x="798431"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0" name="Google Shape;190;p30"/>
          <p:cNvSpPr txBox="1">
            <a:spLocks noGrp="1"/>
          </p:cNvSpPr>
          <p:nvPr>
            <p:ph type="body" idx="6"/>
          </p:nvPr>
        </p:nvSpPr>
        <p:spPr>
          <a:xfrm>
            <a:off x="4622174"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1" name="Google Shape;191;p30"/>
          <p:cNvSpPr txBox="1">
            <a:spLocks noGrp="1"/>
          </p:cNvSpPr>
          <p:nvPr>
            <p:ph type="body" idx="7"/>
          </p:nvPr>
        </p:nvSpPr>
        <p:spPr>
          <a:xfrm>
            <a:off x="8445918"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92"/>
        <p:cNvGrpSpPr/>
        <p:nvPr/>
      </p:nvGrpSpPr>
      <p:grpSpPr>
        <a:xfrm>
          <a:off x="0" y="0"/>
          <a:ext cx="0" cy="0"/>
          <a:chOff x="0" y="0"/>
          <a:chExt cx="0" cy="0"/>
        </a:xfrm>
      </p:grpSpPr>
      <p:pic>
        <p:nvPicPr>
          <p:cNvPr id="193" name="Google Shape;193;p3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194" name="Google Shape;194;p31"/>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5" name="Google Shape;195;p31"/>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400000" scaled="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797322" y="2631645"/>
            <a:ext cx="10597356" cy="1284287"/>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4" name="Google Shape;24;p4"/>
          <p:cNvSpPr txBox="1">
            <a:spLocks noGrp="1"/>
          </p:cNvSpPr>
          <p:nvPr>
            <p:ph type="body" idx="2"/>
          </p:nvPr>
        </p:nvSpPr>
        <p:spPr>
          <a:xfrm>
            <a:off x="797322" y="3932290"/>
            <a:ext cx="10597356" cy="648949"/>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400"/>
              <a:buFont typeface="Arial"/>
              <a:buNone/>
              <a:defRPr sz="54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25" name="Google Shape;25;p4"/>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21175" y="6014775"/>
            <a:ext cx="2518424" cy="400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96"/>
        <p:cNvGrpSpPr/>
        <p:nvPr/>
      </p:nvGrpSpPr>
      <p:grpSpPr>
        <a:xfrm>
          <a:off x="0" y="0"/>
          <a:ext cx="0" cy="0"/>
          <a:chOff x="0" y="0"/>
          <a:chExt cx="0" cy="0"/>
        </a:xfrm>
      </p:grpSpPr>
      <p:pic>
        <p:nvPicPr>
          <p:cNvPr id="197" name="Google Shape;197;p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198" name="Google Shape;198;p32"/>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199" name="Google Shape;199;p32"/>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02" name="Google Shape;202;p33"/>
          <p:cNvSpPr txBox="1">
            <a:spLocks noGrp="1"/>
          </p:cNvSpPr>
          <p:nvPr>
            <p:ph type="body" idx="1"/>
          </p:nvPr>
        </p:nvSpPr>
        <p:spPr>
          <a:xfrm>
            <a:off x="342900" y="1714226"/>
            <a:ext cx="7008300" cy="43980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03" name="Google Shape;203;p33"/>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204" name="Google Shape;204;p33"/>
          <p:cNvCxnSpPr/>
          <p:nvPr/>
        </p:nvCxnSpPr>
        <p:spPr>
          <a:xfrm>
            <a:off x="7573754" y="1714226"/>
            <a:ext cx="0" cy="4398000"/>
          </a:xfrm>
          <a:prstGeom prst="straightConnector1">
            <a:avLst/>
          </a:prstGeom>
          <a:noFill/>
          <a:ln w="9525" cap="flat" cmpd="sng">
            <a:solidFill>
              <a:srgbClr val="EAEFF0"/>
            </a:solidFill>
            <a:prstDash val="solid"/>
            <a:miter lim="800000"/>
            <a:headEnd type="none" w="sm" len="sm"/>
            <a:tailEnd type="none" w="sm" len="sm"/>
          </a:ln>
        </p:spPr>
      </p:cxnSp>
      <p:sp>
        <p:nvSpPr>
          <p:cNvPr id="205" name="Google Shape;205;p33"/>
          <p:cNvSpPr>
            <a:spLocks noGrp="1"/>
          </p:cNvSpPr>
          <p:nvPr>
            <p:ph type="chart" idx="3"/>
          </p:nvPr>
        </p:nvSpPr>
        <p:spPr>
          <a:xfrm>
            <a:off x="7796212" y="1714226"/>
            <a:ext cx="4052700" cy="31704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3"/>
          <p:cNvSpPr txBox="1">
            <a:spLocks noGrp="1"/>
          </p:cNvSpPr>
          <p:nvPr>
            <p:ph type="body" idx="4"/>
          </p:nvPr>
        </p:nvSpPr>
        <p:spPr>
          <a:xfrm>
            <a:off x="7785099" y="5029367"/>
            <a:ext cx="4064100" cy="1082700"/>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1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1"/>
              </a:buClr>
              <a:buSzPts val="2400"/>
              <a:buFont typeface="Arial"/>
              <a:buNone/>
              <a:defRPr sz="24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09" name="Google Shape;209;p34"/>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12" name="Google Shape;212;p35"/>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13" name="Google Shape;213;p35"/>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16" name="Google Shape;216;p36"/>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17"/>
        <p:cNvGrpSpPr/>
        <p:nvPr/>
      </p:nvGrpSpPr>
      <p:grpSpPr>
        <a:xfrm>
          <a:off x="0" y="0"/>
          <a:ext cx="0" cy="0"/>
          <a:chOff x="0" y="0"/>
          <a:chExt cx="0" cy="0"/>
        </a:xfrm>
      </p:grpSpPr>
      <p:sp>
        <p:nvSpPr>
          <p:cNvPr id="218" name="Google Shape;218;p37"/>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19" name="Google Shape;219;p37"/>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20" name="Google Shape;220;p37"/>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23" name="Google Shape;223;p38"/>
          <p:cNvSpPr>
            <a:spLocks noGrp="1"/>
          </p:cNvSpPr>
          <p:nvPr>
            <p:ph type="chart" idx="2"/>
          </p:nvPr>
        </p:nvSpPr>
        <p:spPr>
          <a:xfrm>
            <a:off x="342900" y="1527859"/>
            <a:ext cx="48663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38"/>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225" name="Google Shape;225;p38"/>
          <p:cNvPicPr preferRelativeResize="0"/>
          <p:nvPr/>
        </p:nvPicPr>
        <p:blipFill rotWithShape="1">
          <a:blip r:embed="rId2">
            <a:alphaModFix/>
          </a:blip>
          <a:srcRect/>
          <a:stretch/>
        </p:blipFill>
        <p:spPr>
          <a:xfrm>
            <a:off x="5153279" y="1802615"/>
            <a:ext cx="7038722" cy="4112741"/>
          </a:xfrm>
          <a:prstGeom prst="rect">
            <a:avLst/>
          </a:prstGeom>
          <a:noFill/>
          <a:ln>
            <a:noFill/>
          </a:ln>
        </p:spPr>
      </p:pic>
      <p:sp>
        <p:nvSpPr>
          <p:cNvPr id="226" name="Google Shape;226;p38"/>
          <p:cNvSpPr>
            <a:spLocks noGrp="1"/>
          </p:cNvSpPr>
          <p:nvPr>
            <p:ph type="pic" idx="3"/>
          </p:nvPr>
        </p:nvSpPr>
        <p:spPr>
          <a:xfrm>
            <a:off x="6299200" y="2327563"/>
            <a:ext cx="4608300" cy="2909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27"/>
        <p:cNvGrpSpPr/>
        <p:nvPr/>
      </p:nvGrpSpPr>
      <p:grpSpPr>
        <a:xfrm>
          <a:off x="0" y="0"/>
          <a:ext cx="0" cy="0"/>
          <a:chOff x="0" y="0"/>
          <a:chExt cx="0" cy="0"/>
        </a:xfrm>
      </p:grpSpPr>
      <p:sp>
        <p:nvSpPr>
          <p:cNvPr id="228" name="Google Shape;228;p39"/>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229" name="Google Shape;229;p39"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230" name="Google Shape;230;p39"/>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39"/>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232" name="Google Shape;232;p39"/>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233" name="Google Shape;233;p39"/>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4"/>
        <p:cNvGrpSpPr/>
        <p:nvPr/>
      </p:nvGrpSpPr>
      <p:grpSpPr>
        <a:xfrm>
          <a:off x="0" y="0"/>
          <a:ext cx="0" cy="0"/>
          <a:chOff x="0" y="0"/>
          <a:chExt cx="0" cy="0"/>
        </a:xfrm>
      </p:grpSpPr>
      <p:sp>
        <p:nvSpPr>
          <p:cNvPr id="235" name="Google Shape;235;p40"/>
          <p:cNvSpPr/>
          <p:nvPr/>
        </p:nvSpPr>
        <p:spPr>
          <a:xfrm>
            <a:off x="-1589" y="0"/>
            <a:ext cx="12192000" cy="6858000"/>
          </a:xfrm>
          <a:prstGeom prst="rect">
            <a:avLst/>
          </a:prstGeom>
          <a:solidFill>
            <a:schemeClr val="lt1"/>
          </a:solidFill>
          <a:ln>
            <a:noFill/>
          </a:ln>
        </p:spPr>
        <p:txBody>
          <a:bodyPr spcFirstLastPara="1" wrap="square" lIns="121900" tIns="60900" rIns="121900" bIns="60900" anchor="ctr" anchorCtr="0">
            <a:noAutofit/>
          </a:bodyPr>
          <a:lstStyle/>
          <a:p>
            <a:pPr marL="0" marR="0" lvl="0" indent="0" algn="ctr" rtl="0">
              <a:spcBef>
                <a:spcPts val="0"/>
              </a:spcBef>
              <a:spcAft>
                <a:spcPts val="0"/>
              </a:spcAft>
              <a:buClr>
                <a:schemeClr val="dk1"/>
              </a:buClr>
              <a:buFont typeface="Calibri"/>
              <a:buNone/>
            </a:pPr>
            <a:endParaRPr sz="2400" b="0" i="0" u="none" strike="noStrike" cap="none">
              <a:solidFill>
                <a:schemeClr val="lt1"/>
              </a:solidFill>
              <a:latin typeface="Calibri"/>
              <a:ea typeface="Calibri"/>
              <a:cs typeface="Calibri"/>
              <a:sym typeface="Calibri"/>
            </a:endParaRPr>
          </a:p>
        </p:txBody>
      </p:sp>
      <p:pic>
        <p:nvPicPr>
          <p:cNvPr id="236" name="Google Shape;236;p40"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a:off x="440295" y="0"/>
            <a:ext cx="11751600" cy="6894900"/>
          </a:xfrm>
          <a:prstGeom prst="rect">
            <a:avLst/>
          </a:prstGeom>
          <a:noFill/>
          <a:ln>
            <a:noFill/>
          </a:ln>
        </p:spPr>
      </p:pic>
      <p:sp>
        <p:nvSpPr>
          <p:cNvPr id="237" name="Google Shape;237;p40"/>
          <p:cNvSpPr txBox="1">
            <a:spLocks noGrp="1"/>
          </p:cNvSpPr>
          <p:nvPr>
            <p:ph type="ctrTitle"/>
          </p:nvPr>
        </p:nvSpPr>
        <p:spPr>
          <a:xfrm>
            <a:off x="355016" y="2929217"/>
            <a:ext cx="6490500" cy="18615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Helvetica Neue"/>
              <a:buNone/>
              <a:defRPr sz="51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500"/>
              <a:buNone/>
              <a:defRPr sz="2400"/>
            </a:lvl2pPr>
            <a:lvl3pPr marL="0" marR="0" lvl="2" indent="0" algn="l" rtl="0">
              <a:spcBef>
                <a:spcPts val="0"/>
              </a:spcBef>
              <a:spcAft>
                <a:spcPts val="0"/>
              </a:spcAft>
              <a:buSzPts val="1500"/>
              <a:buNone/>
              <a:defRPr sz="2400"/>
            </a:lvl3pPr>
            <a:lvl4pPr marL="0" marR="0" lvl="3" indent="0" algn="l" rtl="0">
              <a:spcBef>
                <a:spcPts val="0"/>
              </a:spcBef>
              <a:spcAft>
                <a:spcPts val="0"/>
              </a:spcAft>
              <a:buSzPts val="1500"/>
              <a:buNone/>
              <a:defRPr sz="2400"/>
            </a:lvl4pPr>
            <a:lvl5pPr marL="0" marR="0" lvl="4" indent="0" algn="l" rtl="0">
              <a:spcBef>
                <a:spcPts val="0"/>
              </a:spcBef>
              <a:spcAft>
                <a:spcPts val="0"/>
              </a:spcAft>
              <a:buSzPts val="1500"/>
              <a:buNone/>
              <a:defRPr sz="2400"/>
            </a:lvl5pPr>
            <a:lvl6pPr marL="0" marR="0" lvl="5" indent="0" algn="l" rtl="0">
              <a:spcBef>
                <a:spcPts val="0"/>
              </a:spcBef>
              <a:spcAft>
                <a:spcPts val="0"/>
              </a:spcAft>
              <a:buSzPts val="1500"/>
              <a:buNone/>
              <a:defRPr sz="2400"/>
            </a:lvl6pPr>
            <a:lvl7pPr marL="0" marR="0" lvl="6" indent="0" algn="l" rtl="0">
              <a:spcBef>
                <a:spcPts val="0"/>
              </a:spcBef>
              <a:spcAft>
                <a:spcPts val="0"/>
              </a:spcAft>
              <a:buSzPts val="1500"/>
              <a:buNone/>
              <a:defRPr sz="2400"/>
            </a:lvl7pPr>
            <a:lvl8pPr marL="0" marR="0" lvl="7" indent="0" algn="l" rtl="0">
              <a:spcBef>
                <a:spcPts val="0"/>
              </a:spcBef>
              <a:spcAft>
                <a:spcPts val="0"/>
              </a:spcAft>
              <a:buSzPts val="1500"/>
              <a:buNone/>
              <a:defRPr sz="2400"/>
            </a:lvl8pPr>
            <a:lvl9pPr marL="0" marR="0" lvl="8" indent="0" algn="l" rtl="0">
              <a:spcBef>
                <a:spcPts val="0"/>
              </a:spcBef>
              <a:spcAft>
                <a:spcPts val="0"/>
              </a:spcAft>
              <a:buSzPts val="1500"/>
              <a:buNone/>
              <a:defRPr sz="2400"/>
            </a:lvl9pPr>
          </a:lstStyle>
          <a:p>
            <a:endParaRPr/>
          </a:p>
        </p:txBody>
      </p:sp>
      <p:sp>
        <p:nvSpPr>
          <p:cNvPr id="238" name="Google Shape;238;p40"/>
          <p:cNvSpPr txBox="1">
            <a:spLocks noGrp="1"/>
          </p:cNvSpPr>
          <p:nvPr>
            <p:ph type="subTitle" idx="1"/>
          </p:nvPr>
        </p:nvSpPr>
        <p:spPr>
          <a:xfrm>
            <a:off x="355016" y="5017731"/>
            <a:ext cx="53451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Arial"/>
              <a:buNone/>
              <a:defRPr sz="2400" b="0" i="0" u="none" strike="noStrike" cap="none">
                <a:solidFill>
                  <a:schemeClr val="dk1"/>
                </a:solidFill>
                <a:latin typeface="Century Gothic"/>
                <a:ea typeface="Century Gothic"/>
                <a:cs typeface="Century Gothic"/>
                <a:sym typeface="Century Gothic"/>
              </a:defRPr>
            </a:lvl1pPr>
            <a:lvl2pPr marL="609600" marR="0" lvl="1" indent="0" algn="ctr" rtl="0">
              <a:spcBef>
                <a:spcPts val="700"/>
              </a:spcBef>
              <a:spcAft>
                <a:spcPts val="0"/>
              </a:spcAft>
              <a:buClr>
                <a:srgbClr val="446CA9"/>
              </a:buClr>
              <a:buSzPts val="1900"/>
              <a:buFont typeface="Arial"/>
              <a:buNone/>
              <a:defRPr sz="2900" b="0" i="0" u="none" strike="noStrike" cap="none">
                <a:solidFill>
                  <a:srgbClr val="888888"/>
                </a:solidFill>
                <a:latin typeface="Helvetica Neue"/>
                <a:ea typeface="Helvetica Neue"/>
                <a:cs typeface="Helvetica Neue"/>
                <a:sym typeface="Helvetica Neue"/>
              </a:defRPr>
            </a:lvl2pPr>
            <a:lvl3pPr marL="1219200" marR="0" lvl="2"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3pPr>
            <a:lvl4pPr marL="1828800" marR="0" lvl="3"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4pPr>
            <a:lvl5pPr marL="2438400" marR="0" lvl="4"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5pPr>
            <a:lvl6pPr marL="3048000" marR="0" lvl="5"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6pPr>
            <a:lvl7pPr marL="3657600" marR="0" lvl="6"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7pPr>
            <a:lvl8pPr marL="4267200" marR="0" lvl="7"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8pPr>
            <a:lvl9pPr marL="4876800" marR="0" lvl="8"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239" name="Google Shape;239;p40"/>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40" name="Google Shape;240;p40"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0302" y="445537"/>
            <a:ext cx="4484100" cy="711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241"/>
        <p:cNvGrpSpPr/>
        <p:nvPr/>
      </p:nvGrpSpPr>
      <p:grpSpPr>
        <a:xfrm>
          <a:off x="0" y="0"/>
          <a:ext cx="0" cy="0"/>
          <a:chOff x="0" y="0"/>
          <a:chExt cx="0" cy="0"/>
        </a:xfrm>
      </p:grpSpPr>
      <p:sp>
        <p:nvSpPr>
          <p:cNvPr id="242" name="Google Shape;242;p41"/>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43" name="Google Shape;243;p41"/>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244" name="Google Shape;244;p41"/>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245" name="Google Shape;245;p41"/>
          <p:cNvSpPr txBox="1">
            <a:spLocks noGrp="1"/>
          </p:cNvSpPr>
          <p:nvPr>
            <p:ph type="body" idx="1"/>
          </p:nvPr>
        </p:nvSpPr>
        <p:spPr>
          <a:xfrm>
            <a:off x="316767" y="1298967"/>
            <a:ext cx="11576700" cy="4957200"/>
          </a:xfrm>
          <a:prstGeom prst="rect">
            <a:avLst/>
          </a:prstGeom>
          <a:noFill/>
          <a:ln>
            <a:noFill/>
          </a:ln>
        </p:spPr>
        <p:txBody>
          <a:bodyPr spcFirstLastPara="1" wrap="square" lIns="121900" tIns="121900" rIns="121900" bIns="121900" anchor="t" anchorCtr="0"/>
          <a:lstStyle>
            <a:lvl1pPr marL="457200" marR="0" lvl="0" indent="-349250" algn="l" rtl="0">
              <a:lnSpc>
                <a:spcPct val="100000"/>
              </a:lnSpc>
              <a:spcBef>
                <a:spcPts val="1300"/>
              </a:spcBef>
              <a:spcAft>
                <a:spcPts val="0"/>
              </a:spcAft>
              <a:buClr>
                <a:srgbClr val="446CA9"/>
              </a:buClr>
              <a:buSzPts val="1900"/>
              <a:buFont typeface="Century Gothic"/>
              <a:buChar char="•"/>
              <a:defRPr sz="3700" b="0" i="0" u="none" strike="noStrike" cap="none"/>
            </a:lvl1pPr>
            <a:lvl2pPr marL="914400" marR="0" lvl="1" indent="-431800" algn="l" rtl="0">
              <a:lnSpc>
                <a:spcPct val="100000"/>
              </a:lnSpc>
              <a:spcBef>
                <a:spcPts val="700"/>
              </a:spcBef>
              <a:spcAft>
                <a:spcPts val="0"/>
              </a:spcAft>
              <a:buClr>
                <a:srgbClr val="446CA9"/>
              </a:buClr>
              <a:buSzPts val="3200"/>
              <a:buFont typeface="Century Gothic"/>
              <a:buChar char="–"/>
              <a:defRPr sz="3200" b="0" i="0" u="none" strike="noStrike" cap="none"/>
            </a:lvl2pPr>
            <a:lvl3pPr marL="1371600" marR="0" lvl="2" indent="-349250" algn="l" rtl="0">
              <a:lnSpc>
                <a:spcPct val="100000"/>
              </a:lnSpc>
              <a:spcBef>
                <a:spcPts val="500"/>
              </a:spcBef>
              <a:spcAft>
                <a:spcPts val="0"/>
              </a:spcAft>
              <a:buSzPts val="1900"/>
              <a:buFont typeface="Century Gothic"/>
              <a:buChar char="•"/>
              <a:defRPr sz="2400" b="0" i="0" u="none" strike="noStrike" cap="none"/>
            </a:lvl3pPr>
            <a:lvl4pPr marL="1828800" marR="0" lvl="3" indent="-349250" algn="l" rtl="0">
              <a:lnSpc>
                <a:spcPct val="100000"/>
              </a:lnSpc>
              <a:spcBef>
                <a:spcPts val="500"/>
              </a:spcBef>
              <a:spcAft>
                <a:spcPts val="0"/>
              </a:spcAft>
              <a:buSzPts val="1900"/>
              <a:buFont typeface="Century Gothic"/>
              <a:buChar char="–"/>
              <a:defRPr sz="2400" b="0" i="0" u="none" strike="noStrike" cap="none"/>
            </a:lvl4pPr>
            <a:lvl5pPr marL="2286000" marR="0" lvl="4" indent="-349250" algn="l" rtl="0">
              <a:lnSpc>
                <a:spcPct val="100000"/>
              </a:lnSpc>
              <a:spcBef>
                <a:spcPts val="500"/>
              </a:spcBef>
              <a:spcAft>
                <a:spcPts val="0"/>
              </a:spcAft>
              <a:buSzPts val="1900"/>
              <a:buFont typeface="Century Gothic"/>
              <a:buChar char="»"/>
              <a:defRPr sz="2400" b="0" i="0" u="none" strike="noStrike" cap="none"/>
            </a:lvl5pPr>
            <a:lvl6pPr marL="2743200" marR="0" lvl="5" indent="-349250" algn="l" rtl="0">
              <a:lnSpc>
                <a:spcPct val="100000"/>
              </a:lnSpc>
              <a:spcBef>
                <a:spcPts val="500"/>
              </a:spcBef>
              <a:spcAft>
                <a:spcPts val="0"/>
              </a:spcAft>
              <a:buSzPts val="1900"/>
              <a:buChar char="•"/>
              <a:defRPr sz="1900" b="0" i="0" u="none" strike="noStrike" cap="none"/>
            </a:lvl6pPr>
            <a:lvl7pPr marL="3200400" marR="0" lvl="6" indent="-349250" algn="l" rtl="0">
              <a:lnSpc>
                <a:spcPct val="100000"/>
              </a:lnSpc>
              <a:spcBef>
                <a:spcPts val="500"/>
              </a:spcBef>
              <a:spcAft>
                <a:spcPts val="0"/>
              </a:spcAft>
              <a:buSzPts val="1900"/>
              <a:buChar char="•"/>
              <a:defRPr sz="1900" b="0" i="0" u="none" strike="noStrike" cap="none"/>
            </a:lvl7pPr>
            <a:lvl8pPr marL="3657600" marR="0" lvl="7" indent="-349250" algn="l" rtl="0">
              <a:lnSpc>
                <a:spcPct val="100000"/>
              </a:lnSpc>
              <a:spcBef>
                <a:spcPts val="500"/>
              </a:spcBef>
              <a:spcAft>
                <a:spcPts val="0"/>
              </a:spcAft>
              <a:buSzPts val="1900"/>
              <a:buChar char="•"/>
              <a:defRPr sz="1900" b="0" i="0" u="none" strike="noStrike" cap="none"/>
            </a:lvl8pPr>
            <a:lvl9pPr marL="4114800" marR="0" lvl="8" indent="-349250" algn="l" rtl="0">
              <a:lnSpc>
                <a:spcPct val="100000"/>
              </a:lnSpc>
              <a:spcBef>
                <a:spcPts val="500"/>
              </a:spcBef>
              <a:spcAft>
                <a:spcPts val="0"/>
              </a:spcAft>
              <a:buSzPts val="1900"/>
              <a:buChar char="•"/>
              <a:defRPr sz="1900" b="0" i="0" u="none" strike="noStrike" cap="none"/>
            </a:lvl9pPr>
          </a:lstStyle>
          <a:p>
            <a:endParaRPr/>
          </a:p>
        </p:txBody>
      </p:sp>
      <p:sp>
        <p:nvSpPr>
          <p:cNvPr id="246" name="Google Shape;246;p41"/>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247" name="Google Shape;247;p41"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248" name="Google Shape;248;p41"/>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body" idx="1"/>
          </p:nvPr>
        </p:nvSpPr>
        <p:spPr>
          <a:xfrm>
            <a:off x="342900" y="1422400"/>
            <a:ext cx="11506200" cy="4819702"/>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249"/>
        <p:cNvGrpSpPr/>
        <p:nvPr/>
      </p:nvGrpSpPr>
      <p:grpSpPr>
        <a:xfrm>
          <a:off x="0" y="0"/>
          <a:ext cx="0" cy="0"/>
          <a:chOff x="0" y="0"/>
          <a:chExt cx="0" cy="0"/>
        </a:xfrm>
      </p:grpSpPr>
      <p:sp>
        <p:nvSpPr>
          <p:cNvPr id="250" name="Google Shape;250;p42"/>
          <p:cNvSpPr/>
          <p:nvPr/>
        </p:nvSpPr>
        <p:spPr>
          <a:xfrm>
            <a:off x="-1" y="0"/>
            <a:ext cx="12192000" cy="6858000"/>
          </a:xfrm>
          <a:prstGeom prst="rect">
            <a:avLst/>
          </a:pr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251" name="Google Shape;251;p42"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sp>
        <p:nvSpPr>
          <p:cNvPr id="252" name="Google Shape;252;p42"/>
          <p:cNvSpPr txBox="1">
            <a:spLocks noGrp="1"/>
          </p:cNvSpPr>
          <p:nvPr>
            <p:ph type="ctrTitle"/>
          </p:nvPr>
        </p:nvSpPr>
        <p:spPr>
          <a:xfrm>
            <a:off x="5287367" y="3446767"/>
            <a:ext cx="6763200" cy="57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Century Gothic"/>
              <a:buNone/>
              <a:defRPr sz="37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5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5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5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5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5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5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5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500"/>
              <a:buFont typeface="Century Gothic"/>
              <a:buNone/>
              <a:defRPr>
                <a:latin typeface="Century Gothic"/>
                <a:ea typeface="Century Gothic"/>
                <a:cs typeface="Century Gothic"/>
                <a:sym typeface="Century Gothic"/>
              </a:defRPr>
            </a:lvl9pPr>
          </a:lstStyle>
          <a:p>
            <a:endParaRPr/>
          </a:p>
        </p:txBody>
      </p:sp>
      <p:sp>
        <p:nvSpPr>
          <p:cNvPr id="253" name="Google Shape;253;p42"/>
          <p:cNvSpPr txBox="1">
            <a:spLocks noGrp="1"/>
          </p:cNvSpPr>
          <p:nvPr>
            <p:ph type="subTitle" idx="1"/>
          </p:nvPr>
        </p:nvSpPr>
        <p:spPr>
          <a:xfrm>
            <a:off x="5287367" y="4046067"/>
            <a:ext cx="61215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Century Gothic"/>
              <a:buNone/>
              <a:defRPr sz="2400" b="0" i="0" u="none" strike="noStrike" cap="none">
                <a:solidFill>
                  <a:schemeClr val="dk1"/>
                </a:solidFill>
                <a:latin typeface="Century Gothic"/>
                <a:ea typeface="Century Gothic"/>
                <a:cs typeface="Century Gothic"/>
                <a:sym typeface="Century Gothic"/>
              </a:defRPr>
            </a:lvl1pPr>
            <a:lvl2pPr marL="609600" marR="0" lvl="1" indent="0" algn="ctr" rtl="0">
              <a:spcBef>
                <a:spcPts val="700"/>
              </a:spcBef>
              <a:spcAft>
                <a:spcPts val="0"/>
              </a:spcAft>
              <a:buClr>
                <a:srgbClr val="446CA9"/>
              </a:buClr>
              <a:buSzPts val="1900"/>
              <a:buFont typeface="Century Gothic"/>
              <a:buNone/>
              <a:defRPr sz="2900" b="0" i="0" u="none" strike="noStrike" cap="none">
                <a:solidFill>
                  <a:srgbClr val="888888"/>
                </a:solidFill>
                <a:latin typeface="Century Gothic"/>
                <a:ea typeface="Century Gothic"/>
                <a:cs typeface="Century Gothic"/>
                <a:sym typeface="Century Gothic"/>
              </a:defRPr>
            </a:lvl2pPr>
            <a:lvl3pPr marL="1219200" marR="0" lvl="2"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3pPr>
            <a:lvl4pPr marL="1828800" marR="0" lvl="3"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4pPr>
            <a:lvl5pPr marL="2438400" marR="0" lvl="4"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5pPr>
            <a:lvl6pPr marL="3048000" marR="0" lvl="5"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6pPr>
            <a:lvl7pPr marL="3657600" marR="0" lvl="6"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7pPr>
            <a:lvl8pPr marL="4267200" marR="0" lvl="7"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8pPr>
            <a:lvl9pPr marL="4876800" marR="0" lvl="8"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9pPr>
          </a:lstStyle>
          <a:p>
            <a:endParaRPr/>
          </a:p>
        </p:txBody>
      </p:sp>
      <p:sp>
        <p:nvSpPr>
          <p:cNvPr id="254" name="Google Shape;254;p42"/>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255" name="Google Shape;255;p42"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32767" y="2536366"/>
            <a:ext cx="3304800" cy="5247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6"/>
        <p:cNvGrpSpPr/>
        <p:nvPr/>
      </p:nvGrpSpPr>
      <p:grpSpPr>
        <a:xfrm>
          <a:off x="0" y="0"/>
          <a:ext cx="0" cy="0"/>
          <a:chOff x="0" y="0"/>
          <a:chExt cx="0" cy="0"/>
        </a:xfrm>
      </p:grpSpPr>
      <p:sp>
        <p:nvSpPr>
          <p:cNvPr id="257" name="Google Shape;257;p43"/>
          <p:cNvSpPr/>
          <p:nvPr/>
        </p:nvSpPr>
        <p:spPr>
          <a:xfrm>
            <a:off x="0" y="0"/>
            <a:ext cx="121920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258"/>
        <p:cNvGrpSpPr/>
        <p:nvPr/>
      </p:nvGrpSpPr>
      <p:grpSpPr>
        <a:xfrm>
          <a:off x="0" y="0"/>
          <a:ext cx="0" cy="0"/>
          <a:chOff x="0" y="0"/>
          <a:chExt cx="0" cy="0"/>
        </a:xfrm>
      </p:grpSpPr>
      <p:sp>
        <p:nvSpPr>
          <p:cNvPr id="259" name="Google Shape;259;p4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260"/>
        <p:cNvGrpSpPr/>
        <p:nvPr/>
      </p:nvGrpSpPr>
      <p:grpSpPr>
        <a:xfrm>
          <a:off x="0" y="0"/>
          <a:ext cx="0" cy="0"/>
          <a:chOff x="0" y="0"/>
          <a:chExt cx="0" cy="0"/>
        </a:xfrm>
      </p:grpSpPr>
      <p:sp>
        <p:nvSpPr>
          <p:cNvPr id="261" name="Google Shape;261;p45"/>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262" name="Google Shape;262;p45"/>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263" name="Google Shape;263;p45"/>
          <p:cNvSpPr txBox="1">
            <a:spLocks noGrp="1"/>
          </p:cNvSpPr>
          <p:nvPr>
            <p:ph type="sldNum" idx="12"/>
          </p:nvPr>
        </p:nvSpPr>
        <p:spPr>
          <a:xfrm>
            <a:off x="8737600" y="6429438"/>
            <a:ext cx="3156000" cy="365100"/>
          </a:xfrm>
          <a:prstGeom prst="rect">
            <a:avLst/>
          </a:prstGeom>
          <a:noFill/>
          <a:ln>
            <a:noFill/>
          </a:ln>
        </p:spPr>
        <p:txBody>
          <a:bodyPr spcFirstLastPara="1" wrap="square" lIns="162525" tIns="81225" rIns="162525" bIns="81225" anchor="ctr" anchorCtr="0">
            <a:noAutofit/>
          </a:bodyPr>
          <a:lstStyle>
            <a:lvl1pPr marL="0" marR="0" lvl="0"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45"/>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265"/>
        <p:cNvGrpSpPr/>
        <p:nvPr/>
      </p:nvGrpSpPr>
      <p:grpSpPr>
        <a:xfrm>
          <a:off x="0" y="0"/>
          <a:ext cx="0" cy="0"/>
          <a:chOff x="0" y="0"/>
          <a:chExt cx="0" cy="0"/>
        </a:xfrm>
      </p:grpSpPr>
      <p:sp>
        <p:nvSpPr>
          <p:cNvPr id="266" name="Google Shape;266;p46"/>
          <p:cNvSpPr txBox="1">
            <a:spLocks noGrp="1"/>
          </p:cNvSpPr>
          <p:nvPr>
            <p:ph type="title"/>
          </p:nvPr>
        </p:nvSpPr>
        <p:spPr>
          <a:xfrm>
            <a:off x="263196" y="212367"/>
            <a:ext cx="11360700" cy="7635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67" name="Google Shape;267;p46"/>
          <p:cNvSpPr/>
          <p:nvPr/>
        </p:nvSpPr>
        <p:spPr>
          <a:xfrm>
            <a:off x="0" y="6356350"/>
            <a:ext cx="121923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pic>
        <p:nvPicPr>
          <p:cNvPr id="268" name="Google Shape;268;p46"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978009" y="6443042"/>
            <a:ext cx="2075700" cy="329700"/>
          </a:xfrm>
          <a:prstGeom prst="rect">
            <a:avLst/>
          </a:prstGeom>
          <a:noFill/>
          <a:ln>
            <a:noFill/>
          </a:ln>
        </p:spPr>
      </p:pic>
      <p:sp>
        <p:nvSpPr>
          <p:cNvPr id="269" name="Google Shape;269;p46"/>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lvl="0" algn="l" rtl="0">
              <a:buNone/>
              <a:defRPr sz="1500">
                <a:solidFill>
                  <a:schemeClr val="dk1"/>
                </a:solidFill>
              </a:defRPr>
            </a:lvl1pPr>
            <a:lvl2pPr lvl="1" algn="l" rtl="0">
              <a:buNone/>
              <a:defRPr sz="1500">
                <a:solidFill>
                  <a:schemeClr val="dk1"/>
                </a:solidFill>
              </a:defRPr>
            </a:lvl2pPr>
            <a:lvl3pPr lvl="2" algn="l" rtl="0">
              <a:buNone/>
              <a:defRPr sz="1500">
                <a:solidFill>
                  <a:schemeClr val="dk1"/>
                </a:solidFill>
              </a:defRPr>
            </a:lvl3pPr>
            <a:lvl4pPr lvl="3" algn="l" rtl="0">
              <a:buNone/>
              <a:defRPr sz="1500">
                <a:solidFill>
                  <a:schemeClr val="dk1"/>
                </a:solidFill>
              </a:defRPr>
            </a:lvl4pPr>
            <a:lvl5pPr lvl="4" algn="l" rtl="0">
              <a:buNone/>
              <a:defRPr sz="1500">
                <a:solidFill>
                  <a:schemeClr val="dk1"/>
                </a:solidFill>
              </a:defRPr>
            </a:lvl5pPr>
            <a:lvl6pPr lvl="5" algn="l" rtl="0">
              <a:buNone/>
              <a:defRPr sz="1500">
                <a:solidFill>
                  <a:schemeClr val="dk1"/>
                </a:solidFill>
              </a:defRPr>
            </a:lvl6pPr>
            <a:lvl7pPr lvl="6" algn="l" rtl="0">
              <a:buNone/>
              <a:defRPr sz="1500">
                <a:solidFill>
                  <a:schemeClr val="dk1"/>
                </a:solidFill>
              </a:defRPr>
            </a:lvl7pPr>
            <a:lvl8pPr lvl="7" algn="l" rtl="0">
              <a:buNone/>
              <a:defRPr sz="1500">
                <a:solidFill>
                  <a:schemeClr val="dk1"/>
                </a:solidFill>
              </a:defRPr>
            </a:lvl8pPr>
            <a:lvl9pPr lvl="8" algn="l" rtl="0">
              <a:buNone/>
              <a:defRPr sz="1500">
                <a:solidFill>
                  <a:schemeClr val="dk1"/>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277"/>
        <p:cNvGrpSpPr/>
        <p:nvPr/>
      </p:nvGrpSpPr>
      <p:grpSpPr>
        <a:xfrm>
          <a:off x="0" y="0"/>
          <a:ext cx="0" cy="0"/>
          <a:chOff x="0" y="0"/>
          <a:chExt cx="0" cy="0"/>
        </a:xfrm>
      </p:grpSpPr>
      <p:pic>
        <p:nvPicPr>
          <p:cNvPr id="278" name="Google Shape;278;p4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4" cy="6857998"/>
          </a:xfrm>
          <a:prstGeom prst="rect">
            <a:avLst/>
          </a:prstGeom>
          <a:noFill/>
          <a:ln>
            <a:noFill/>
          </a:ln>
        </p:spPr>
      </p:pic>
      <p:sp>
        <p:nvSpPr>
          <p:cNvPr id="279" name="Google Shape;279;p48"/>
          <p:cNvSpPr/>
          <p:nvPr/>
        </p:nvSpPr>
        <p:spPr>
          <a:xfrm>
            <a:off x="0" y="-2830"/>
            <a:ext cx="12192000" cy="68607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pic>
        <p:nvPicPr>
          <p:cNvPr id="280" name="Google Shape;280;p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281" name="Google Shape;281;p48"/>
          <p:cNvSpPr txBox="1">
            <a:spLocks noGrp="1"/>
          </p:cNvSpPr>
          <p:nvPr>
            <p:ph type="body" idx="1"/>
          </p:nvPr>
        </p:nvSpPr>
        <p:spPr>
          <a:xfrm>
            <a:off x="797322" y="2059709"/>
            <a:ext cx="7275300" cy="18564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82" name="Google Shape;282;p48"/>
          <p:cNvSpPr txBox="1">
            <a:spLocks noGrp="1"/>
          </p:cNvSpPr>
          <p:nvPr>
            <p:ph type="body" idx="2"/>
          </p:nvPr>
        </p:nvSpPr>
        <p:spPr>
          <a:xfrm>
            <a:off x="797322" y="3932290"/>
            <a:ext cx="72753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5" name="Google Shape;285;p49"/>
          <p:cNvSpPr txBox="1">
            <a:spLocks noGrp="1"/>
          </p:cNvSpPr>
          <p:nvPr>
            <p:ph type="body" idx="1"/>
          </p:nvPr>
        </p:nvSpPr>
        <p:spPr>
          <a:xfrm>
            <a:off x="342900" y="1422400"/>
            <a:ext cx="11506500" cy="48195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88"/>
        <p:cNvGrpSpPr/>
        <p:nvPr/>
      </p:nvGrpSpPr>
      <p:grpSpPr>
        <a:xfrm>
          <a:off x="0" y="0"/>
          <a:ext cx="0" cy="0"/>
          <a:chOff x="0" y="0"/>
          <a:chExt cx="0" cy="0"/>
        </a:xfrm>
      </p:grpSpPr>
      <p:sp>
        <p:nvSpPr>
          <p:cNvPr id="289" name="Google Shape;289;p51"/>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0" name="Google Shape;290;p51"/>
          <p:cNvSpPr txBox="1">
            <a:spLocks noGrp="1"/>
          </p:cNvSpPr>
          <p:nvPr>
            <p:ph type="body" idx="1"/>
          </p:nvPr>
        </p:nvSpPr>
        <p:spPr>
          <a:xfrm>
            <a:off x="342900" y="1714226"/>
            <a:ext cx="115065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91" name="Google Shape;291;p51"/>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92"/>
        <p:cNvGrpSpPr/>
        <p:nvPr/>
      </p:nvGrpSpPr>
      <p:grpSpPr>
        <a:xfrm>
          <a:off x="0" y="0"/>
          <a:ext cx="0" cy="0"/>
          <a:chOff x="0" y="0"/>
          <a:chExt cx="0" cy="0"/>
        </a:xfrm>
      </p:grpSpPr>
      <p:sp>
        <p:nvSpPr>
          <p:cNvPr id="293" name="Google Shape;293;p52"/>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4" name="Google Shape;294;p52"/>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95" name="Google Shape;295;p52"/>
          <p:cNvSpPr txBox="1">
            <a:spLocks noGrp="1"/>
          </p:cNvSpPr>
          <p:nvPr>
            <p:ph type="body" idx="2"/>
          </p:nvPr>
        </p:nvSpPr>
        <p:spPr>
          <a:xfrm>
            <a:off x="342900"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96" name="Google Shape;296;p52"/>
          <p:cNvSpPr txBox="1">
            <a:spLocks noGrp="1"/>
          </p:cNvSpPr>
          <p:nvPr>
            <p:ph type="body" idx="3"/>
          </p:nvPr>
        </p:nvSpPr>
        <p:spPr>
          <a:xfrm>
            <a:off x="6359611"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6"/>
          <p:cNvSpPr txBox="1">
            <a:spLocks noGrp="1"/>
          </p:cNvSpPr>
          <p:nvPr>
            <p:ph type="body" idx="1"/>
          </p:nvPr>
        </p:nvSpPr>
        <p:spPr>
          <a:xfrm>
            <a:off x="342900" y="1714226"/>
            <a:ext cx="11506200"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 name="Google Shape;32;p6"/>
          <p:cNvSpPr txBox="1">
            <a:spLocks noGrp="1"/>
          </p:cNvSpPr>
          <p:nvPr>
            <p:ph type="body" idx="2"/>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97"/>
        <p:cNvGrpSpPr/>
        <p:nvPr/>
      </p:nvGrpSpPr>
      <p:grpSpPr>
        <a:xfrm>
          <a:off x="0" y="0"/>
          <a:ext cx="0" cy="0"/>
          <a:chOff x="0" y="0"/>
          <a:chExt cx="0" cy="0"/>
        </a:xfrm>
      </p:grpSpPr>
      <p:sp>
        <p:nvSpPr>
          <p:cNvPr id="298" name="Google Shape;298;p5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9" name="Google Shape;299;p53"/>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0" name="Google Shape;300;p53"/>
          <p:cNvSpPr txBox="1">
            <a:spLocks noGrp="1"/>
          </p:cNvSpPr>
          <p:nvPr>
            <p:ph type="body" idx="2"/>
          </p:nvPr>
        </p:nvSpPr>
        <p:spPr>
          <a:xfrm>
            <a:off x="342900"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1" name="Google Shape;301;p53"/>
          <p:cNvSpPr txBox="1">
            <a:spLocks noGrp="1"/>
          </p:cNvSpPr>
          <p:nvPr>
            <p:ph type="body" idx="3"/>
          </p:nvPr>
        </p:nvSpPr>
        <p:spPr>
          <a:xfrm>
            <a:off x="4313632"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2" name="Google Shape;302;p53"/>
          <p:cNvSpPr txBox="1">
            <a:spLocks noGrp="1"/>
          </p:cNvSpPr>
          <p:nvPr>
            <p:ph type="body" idx="4"/>
          </p:nvPr>
        </p:nvSpPr>
        <p:spPr>
          <a:xfrm>
            <a:off x="8284363"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03"/>
        <p:cNvGrpSpPr/>
        <p:nvPr/>
      </p:nvGrpSpPr>
      <p:grpSpPr>
        <a:xfrm>
          <a:off x="0" y="0"/>
          <a:ext cx="0" cy="0"/>
          <a:chOff x="0" y="0"/>
          <a:chExt cx="0" cy="0"/>
        </a:xfrm>
      </p:grpSpPr>
      <p:sp>
        <p:nvSpPr>
          <p:cNvPr id="304" name="Google Shape;304;p54"/>
          <p:cNvSpPr/>
          <p:nvPr/>
        </p:nvSpPr>
        <p:spPr>
          <a:xfrm>
            <a:off x="342899" y="1654564"/>
            <a:ext cx="54897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05" name="Google Shape;305;p5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06" name="Google Shape;306;p54"/>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7" name="Google Shape;307;p54"/>
          <p:cNvSpPr txBox="1">
            <a:spLocks noGrp="1"/>
          </p:cNvSpPr>
          <p:nvPr>
            <p:ph type="body" idx="2"/>
          </p:nvPr>
        </p:nvSpPr>
        <p:spPr>
          <a:xfrm>
            <a:off x="342899"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8" name="Google Shape;308;p54"/>
          <p:cNvSpPr txBox="1">
            <a:spLocks noGrp="1"/>
          </p:cNvSpPr>
          <p:nvPr>
            <p:ph type="body" idx="3"/>
          </p:nvPr>
        </p:nvSpPr>
        <p:spPr>
          <a:xfrm>
            <a:off x="6359611"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09" name="Google Shape;309;p54"/>
          <p:cNvSpPr txBox="1">
            <a:spLocks noGrp="1"/>
          </p:cNvSpPr>
          <p:nvPr>
            <p:ph type="body" idx="4"/>
          </p:nvPr>
        </p:nvSpPr>
        <p:spPr>
          <a:xfrm>
            <a:off x="342901"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10" name="Google Shape;310;p54"/>
          <p:cNvSpPr/>
          <p:nvPr/>
        </p:nvSpPr>
        <p:spPr>
          <a:xfrm>
            <a:off x="6359610" y="1654564"/>
            <a:ext cx="54897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11" name="Google Shape;311;p54"/>
          <p:cNvSpPr txBox="1">
            <a:spLocks noGrp="1"/>
          </p:cNvSpPr>
          <p:nvPr>
            <p:ph type="body" idx="5"/>
          </p:nvPr>
        </p:nvSpPr>
        <p:spPr>
          <a:xfrm>
            <a:off x="6359612"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12"/>
        <p:cNvGrpSpPr/>
        <p:nvPr/>
      </p:nvGrpSpPr>
      <p:grpSpPr>
        <a:xfrm>
          <a:off x="0" y="0"/>
          <a:ext cx="0" cy="0"/>
          <a:chOff x="0" y="0"/>
          <a:chExt cx="0" cy="0"/>
        </a:xfrm>
      </p:grpSpPr>
      <p:sp>
        <p:nvSpPr>
          <p:cNvPr id="313" name="Google Shape;313;p55"/>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14" name="Google Shape;314;p55"/>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15" name="Google Shape;315;p55"/>
          <p:cNvSpPr txBox="1">
            <a:spLocks noGrp="1"/>
          </p:cNvSpPr>
          <p:nvPr>
            <p:ph type="body" idx="2"/>
          </p:nvPr>
        </p:nvSpPr>
        <p:spPr>
          <a:xfrm>
            <a:off x="342900"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16" name="Google Shape;316;p55"/>
          <p:cNvSpPr txBox="1">
            <a:spLocks noGrp="1"/>
          </p:cNvSpPr>
          <p:nvPr>
            <p:ph type="body" idx="3"/>
          </p:nvPr>
        </p:nvSpPr>
        <p:spPr>
          <a:xfrm>
            <a:off x="4313632"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17" name="Google Shape;317;p55"/>
          <p:cNvSpPr txBox="1">
            <a:spLocks noGrp="1"/>
          </p:cNvSpPr>
          <p:nvPr>
            <p:ph type="body" idx="4"/>
          </p:nvPr>
        </p:nvSpPr>
        <p:spPr>
          <a:xfrm>
            <a:off x="8284363"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18" name="Google Shape;318;p55"/>
          <p:cNvSpPr/>
          <p:nvPr/>
        </p:nvSpPr>
        <p:spPr>
          <a:xfrm>
            <a:off x="342899" y="1654564"/>
            <a:ext cx="35649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19" name="Google Shape;319;p55"/>
          <p:cNvSpPr txBox="1">
            <a:spLocks noGrp="1"/>
          </p:cNvSpPr>
          <p:nvPr>
            <p:ph type="body" idx="5"/>
          </p:nvPr>
        </p:nvSpPr>
        <p:spPr>
          <a:xfrm>
            <a:off x="342901"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0" name="Google Shape;320;p55"/>
          <p:cNvSpPr/>
          <p:nvPr/>
        </p:nvSpPr>
        <p:spPr>
          <a:xfrm>
            <a:off x="4313632" y="1654564"/>
            <a:ext cx="35649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21" name="Google Shape;321;p55"/>
          <p:cNvSpPr txBox="1">
            <a:spLocks noGrp="1"/>
          </p:cNvSpPr>
          <p:nvPr>
            <p:ph type="body" idx="6"/>
          </p:nvPr>
        </p:nvSpPr>
        <p:spPr>
          <a:xfrm>
            <a:off x="431363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2" name="Google Shape;322;p55"/>
          <p:cNvSpPr/>
          <p:nvPr/>
        </p:nvSpPr>
        <p:spPr>
          <a:xfrm>
            <a:off x="8284362" y="1654564"/>
            <a:ext cx="3564900" cy="884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23" name="Google Shape;323;p55"/>
          <p:cNvSpPr txBox="1">
            <a:spLocks noGrp="1"/>
          </p:cNvSpPr>
          <p:nvPr>
            <p:ph type="body" idx="7"/>
          </p:nvPr>
        </p:nvSpPr>
        <p:spPr>
          <a:xfrm>
            <a:off x="828436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24"/>
        <p:cNvGrpSpPr/>
        <p:nvPr/>
      </p:nvGrpSpPr>
      <p:grpSpPr>
        <a:xfrm>
          <a:off x="0" y="0"/>
          <a:ext cx="0" cy="0"/>
          <a:chOff x="0" y="0"/>
          <a:chExt cx="0" cy="0"/>
        </a:xfrm>
      </p:grpSpPr>
      <p:sp>
        <p:nvSpPr>
          <p:cNvPr id="325" name="Google Shape;325;p56"/>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26" name="Google Shape;326;p56"/>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7" name="Google Shape;327;p56"/>
          <p:cNvSpPr txBox="1">
            <a:spLocks noGrp="1"/>
          </p:cNvSpPr>
          <p:nvPr>
            <p:ph type="body" idx="2"/>
          </p:nvPr>
        </p:nvSpPr>
        <p:spPr>
          <a:xfrm>
            <a:off x="798430"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Arial"/>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8" name="Google Shape;328;p56"/>
          <p:cNvSpPr txBox="1">
            <a:spLocks noGrp="1"/>
          </p:cNvSpPr>
          <p:nvPr>
            <p:ph type="body" idx="3"/>
          </p:nvPr>
        </p:nvSpPr>
        <p:spPr>
          <a:xfrm>
            <a:off x="4622174"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29" name="Google Shape;329;p56"/>
          <p:cNvSpPr txBox="1">
            <a:spLocks noGrp="1"/>
          </p:cNvSpPr>
          <p:nvPr>
            <p:ph type="body" idx="4"/>
          </p:nvPr>
        </p:nvSpPr>
        <p:spPr>
          <a:xfrm>
            <a:off x="8445918"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330" name="Google Shape;330;p56"/>
          <p:cNvCxnSpPr/>
          <p:nvPr/>
        </p:nvCxnSpPr>
        <p:spPr>
          <a:xfrm>
            <a:off x="8007078" y="1668044"/>
            <a:ext cx="0" cy="4224900"/>
          </a:xfrm>
          <a:prstGeom prst="straightConnector1">
            <a:avLst/>
          </a:prstGeom>
          <a:noFill/>
          <a:ln w="9525" cap="flat" cmpd="sng">
            <a:solidFill>
              <a:srgbClr val="EAEFF0"/>
            </a:solidFill>
            <a:prstDash val="solid"/>
            <a:miter lim="800000"/>
            <a:headEnd type="none" w="sm" len="sm"/>
            <a:tailEnd type="none" w="sm" len="sm"/>
          </a:ln>
        </p:spPr>
      </p:cxnSp>
      <p:cxnSp>
        <p:nvCxnSpPr>
          <p:cNvPr id="331" name="Google Shape;331;p56"/>
          <p:cNvCxnSpPr/>
          <p:nvPr/>
        </p:nvCxnSpPr>
        <p:spPr>
          <a:xfrm>
            <a:off x="4183334" y="1668044"/>
            <a:ext cx="0" cy="4224900"/>
          </a:xfrm>
          <a:prstGeom prst="straightConnector1">
            <a:avLst/>
          </a:prstGeom>
          <a:noFill/>
          <a:ln w="9525" cap="flat" cmpd="sng">
            <a:solidFill>
              <a:srgbClr val="EAEFF0"/>
            </a:solidFill>
            <a:prstDash val="solid"/>
            <a:miter lim="800000"/>
            <a:headEnd type="none" w="sm" len="sm"/>
            <a:tailEnd type="none" w="sm" len="sm"/>
          </a:ln>
        </p:spPr>
      </p:cxnSp>
      <p:sp>
        <p:nvSpPr>
          <p:cNvPr id="332" name="Google Shape;332;p56"/>
          <p:cNvSpPr/>
          <p:nvPr/>
        </p:nvSpPr>
        <p:spPr>
          <a:xfrm>
            <a:off x="1337243" y="1679196"/>
            <a:ext cx="1868400" cy="1868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33" name="Google Shape;333;p56"/>
          <p:cNvSpPr/>
          <p:nvPr/>
        </p:nvSpPr>
        <p:spPr>
          <a:xfrm>
            <a:off x="5161782" y="1679196"/>
            <a:ext cx="1868400" cy="1868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34" name="Google Shape;334;p56"/>
          <p:cNvSpPr/>
          <p:nvPr/>
        </p:nvSpPr>
        <p:spPr>
          <a:xfrm>
            <a:off x="8984731" y="1679196"/>
            <a:ext cx="1868400" cy="1868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335" name="Google Shape;335;p56"/>
          <p:cNvSpPr txBox="1">
            <a:spLocks noGrp="1"/>
          </p:cNvSpPr>
          <p:nvPr>
            <p:ph type="body" idx="5"/>
          </p:nvPr>
        </p:nvSpPr>
        <p:spPr>
          <a:xfrm>
            <a:off x="798431"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36" name="Google Shape;336;p56"/>
          <p:cNvSpPr txBox="1">
            <a:spLocks noGrp="1"/>
          </p:cNvSpPr>
          <p:nvPr>
            <p:ph type="body" idx="6"/>
          </p:nvPr>
        </p:nvSpPr>
        <p:spPr>
          <a:xfrm>
            <a:off x="4622174"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37" name="Google Shape;337;p56"/>
          <p:cNvSpPr txBox="1">
            <a:spLocks noGrp="1"/>
          </p:cNvSpPr>
          <p:nvPr>
            <p:ph type="body" idx="7"/>
          </p:nvPr>
        </p:nvSpPr>
        <p:spPr>
          <a:xfrm>
            <a:off x="8445918"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38"/>
        <p:cNvGrpSpPr/>
        <p:nvPr/>
      </p:nvGrpSpPr>
      <p:grpSpPr>
        <a:xfrm>
          <a:off x="0" y="0"/>
          <a:ext cx="0" cy="0"/>
          <a:chOff x="0" y="0"/>
          <a:chExt cx="0" cy="0"/>
        </a:xfrm>
      </p:grpSpPr>
      <p:pic>
        <p:nvPicPr>
          <p:cNvPr id="339" name="Google Shape;339;p5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340" name="Google Shape;340;p57"/>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41" name="Google Shape;341;p57"/>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342"/>
        <p:cNvGrpSpPr/>
        <p:nvPr/>
      </p:nvGrpSpPr>
      <p:grpSpPr>
        <a:xfrm>
          <a:off x="0" y="0"/>
          <a:ext cx="0" cy="0"/>
          <a:chOff x="0" y="0"/>
          <a:chExt cx="0" cy="0"/>
        </a:xfrm>
      </p:grpSpPr>
      <p:pic>
        <p:nvPicPr>
          <p:cNvPr id="343" name="Google Shape;343;p5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344" name="Google Shape;344;p58"/>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45" name="Google Shape;345;p58"/>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346"/>
        <p:cNvGrpSpPr/>
        <p:nvPr/>
      </p:nvGrpSpPr>
      <p:grpSpPr>
        <a:xfrm>
          <a:off x="0" y="0"/>
          <a:ext cx="0" cy="0"/>
          <a:chOff x="0" y="0"/>
          <a:chExt cx="0" cy="0"/>
        </a:xfrm>
      </p:grpSpPr>
      <p:sp>
        <p:nvSpPr>
          <p:cNvPr id="347" name="Google Shape;347;p59"/>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48" name="Google Shape;348;p59"/>
          <p:cNvSpPr txBox="1">
            <a:spLocks noGrp="1"/>
          </p:cNvSpPr>
          <p:nvPr>
            <p:ph type="body" idx="1"/>
          </p:nvPr>
        </p:nvSpPr>
        <p:spPr>
          <a:xfrm>
            <a:off x="342900" y="1714226"/>
            <a:ext cx="7008300" cy="43980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49" name="Google Shape;349;p59"/>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350" name="Google Shape;350;p59"/>
          <p:cNvCxnSpPr/>
          <p:nvPr/>
        </p:nvCxnSpPr>
        <p:spPr>
          <a:xfrm>
            <a:off x="7573754" y="1714226"/>
            <a:ext cx="0" cy="4398000"/>
          </a:xfrm>
          <a:prstGeom prst="straightConnector1">
            <a:avLst/>
          </a:prstGeom>
          <a:noFill/>
          <a:ln w="9525" cap="flat" cmpd="sng">
            <a:solidFill>
              <a:srgbClr val="EAEFF0"/>
            </a:solidFill>
            <a:prstDash val="solid"/>
            <a:miter lim="800000"/>
            <a:headEnd type="none" w="sm" len="sm"/>
            <a:tailEnd type="none" w="sm" len="sm"/>
          </a:ln>
        </p:spPr>
      </p:cxnSp>
      <p:sp>
        <p:nvSpPr>
          <p:cNvPr id="351" name="Google Shape;351;p59"/>
          <p:cNvSpPr>
            <a:spLocks noGrp="1"/>
          </p:cNvSpPr>
          <p:nvPr>
            <p:ph type="chart" idx="3"/>
          </p:nvPr>
        </p:nvSpPr>
        <p:spPr>
          <a:xfrm>
            <a:off x="7796212" y="1714226"/>
            <a:ext cx="4052700" cy="31704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59"/>
          <p:cNvSpPr txBox="1">
            <a:spLocks noGrp="1"/>
          </p:cNvSpPr>
          <p:nvPr>
            <p:ph type="body" idx="4"/>
          </p:nvPr>
        </p:nvSpPr>
        <p:spPr>
          <a:xfrm>
            <a:off x="7785099" y="5029367"/>
            <a:ext cx="4064100" cy="1082700"/>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1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1"/>
              </a:buClr>
              <a:buSzPts val="2400"/>
              <a:buFont typeface="Arial"/>
              <a:buNone/>
              <a:defRPr sz="24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353"/>
        <p:cNvGrpSpPr/>
        <p:nvPr/>
      </p:nvGrpSpPr>
      <p:grpSpPr>
        <a:xfrm>
          <a:off x="0" y="0"/>
          <a:ext cx="0" cy="0"/>
          <a:chOff x="0" y="0"/>
          <a:chExt cx="0" cy="0"/>
        </a:xfrm>
      </p:grpSpPr>
      <p:sp>
        <p:nvSpPr>
          <p:cNvPr id="354" name="Google Shape;354;p60"/>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5" name="Google Shape;355;p60"/>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356"/>
        <p:cNvGrpSpPr/>
        <p:nvPr/>
      </p:nvGrpSpPr>
      <p:grpSpPr>
        <a:xfrm>
          <a:off x="0" y="0"/>
          <a:ext cx="0" cy="0"/>
          <a:chOff x="0" y="0"/>
          <a:chExt cx="0" cy="0"/>
        </a:xfrm>
      </p:grpSpPr>
      <p:sp>
        <p:nvSpPr>
          <p:cNvPr id="357" name="Google Shape;357;p61"/>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8" name="Google Shape;358;p61"/>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59" name="Google Shape;359;p61"/>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360"/>
        <p:cNvGrpSpPr/>
        <p:nvPr/>
      </p:nvGrpSpPr>
      <p:grpSpPr>
        <a:xfrm>
          <a:off x="0" y="0"/>
          <a:ext cx="0" cy="0"/>
          <a:chOff x="0" y="0"/>
          <a:chExt cx="0" cy="0"/>
        </a:xfrm>
      </p:grpSpPr>
      <p:sp>
        <p:nvSpPr>
          <p:cNvPr id="361" name="Google Shape;361;p62"/>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2" name="Google Shape;362;p62"/>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7"/>
          <p:cNvSpPr txBox="1">
            <a:spLocks noGrp="1"/>
          </p:cNvSpPr>
          <p:nvPr>
            <p:ph type="body" idx="1"/>
          </p:nvPr>
        </p:nvSpPr>
        <p:spPr>
          <a:xfrm>
            <a:off x="342900" y="1714226"/>
            <a:ext cx="7008395" cy="4397816"/>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7"/>
          <p:cNvSpPr txBox="1">
            <a:spLocks noGrp="1"/>
          </p:cNvSpPr>
          <p:nvPr>
            <p:ph type="body" idx="2"/>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cxnSp>
        <p:nvCxnSpPr>
          <p:cNvPr id="37" name="Google Shape;37;p7"/>
          <p:cNvCxnSpPr/>
          <p:nvPr/>
        </p:nvCxnSpPr>
        <p:spPr>
          <a:xfrm>
            <a:off x="7573754" y="1714226"/>
            <a:ext cx="0" cy="4397816"/>
          </a:xfrm>
          <a:prstGeom prst="straightConnector1">
            <a:avLst/>
          </a:prstGeom>
          <a:noFill/>
          <a:ln w="9525" cap="flat" cmpd="sng">
            <a:solidFill>
              <a:srgbClr val="EAEFF0"/>
            </a:solidFill>
            <a:prstDash val="solid"/>
            <a:miter lim="800000"/>
            <a:headEnd type="none" w="sm" len="sm"/>
            <a:tailEnd type="none" w="sm" len="sm"/>
          </a:ln>
        </p:spPr>
      </p:cxnSp>
      <p:sp>
        <p:nvSpPr>
          <p:cNvPr id="38" name="Google Shape;38;p7"/>
          <p:cNvSpPr>
            <a:spLocks noGrp="1"/>
          </p:cNvSpPr>
          <p:nvPr>
            <p:ph type="chart" idx="3"/>
          </p:nvPr>
        </p:nvSpPr>
        <p:spPr>
          <a:xfrm>
            <a:off x="7796212" y="1714226"/>
            <a:ext cx="4052887" cy="3170594"/>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9" name="Google Shape;39;p7"/>
          <p:cNvSpPr txBox="1">
            <a:spLocks noGrp="1"/>
          </p:cNvSpPr>
          <p:nvPr>
            <p:ph type="body" idx="4"/>
          </p:nvPr>
        </p:nvSpPr>
        <p:spPr>
          <a:xfrm>
            <a:off x="7785099" y="5029367"/>
            <a:ext cx="4064000" cy="1082675"/>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1"/>
              </a:buClr>
              <a:buSzPts val="2400"/>
              <a:buFont typeface="Arial"/>
              <a:buNone/>
              <a:defRPr sz="24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363"/>
        <p:cNvGrpSpPr/>
        <p:nvPr/>
      </p:nvGrpSpPr>
      <p:grpSpPr>
        <a:xfrm>
          <a:off x="0" y="0"/>
          <a:ext cx="0" cy="0"/>
          <a:chOff x="0" y="0"/>
          <a:chExt cx="0" cy="0"/>
        </a:xfrm>
      </p:grpSpPr>
      <p:sp>
        <p:nvSpPr>
          <p:cNvPr id="364" name="Google Shape;364;p6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5" name="Google Shape;365;p63"/>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66" name="Google Shape;366;p63"/>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67"/>
        <p:cNvGrpSpPr/>
        <p:nvPr/>
      </p:nvGrpSpPr>
      <p:grpSpPr>
        <a:xfrm>
          <a:off x="0" y="0"/>
          <a:ext cx="0" cy="0"/>
          <a:chOff x="0" y="0"/>
          <a:chExt cx="0" cy="0"/>
        </a:xfrm>
      </p:grpSpPr>
      <p:sp>
        <p:nvSpPr>
          <p:cNvPr id="368" name="Google Shape;368;p6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9" name="Google Shape;369;p64"/>
          <p:cNvSpPr>
            <a:spLocks noGrp="1"/>
          </p:cNvSpPr>
          <p:nvPr>
            <p:ph type="chart" idx="2"/>
          </p:nvPr>
        </p:nvSpPr>
        <p:spPr>
          <a:xfrm>
            <a:off x="342900" y="1527859"/>
            <a:ext cx="48663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4"/>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371" name="Google Shape;371;p64"/>
          <p:cNvPicPr preferRelativeResize="0"/>
          <p:nvPr/>
        </p:nvPicPr>
        <p:blipFill rotWithShape="1">
          <a:blip r:embed="rId2">
            <a:alphaModFix/>
          </a:blip>
          <a:srcRect/>
          <a:stretch/>
        </p:blipFill>
        <p:spPr>
          <a:xfrm>
            <a:off x="5153279" y="1802615"/>
            <a:ext cx="7038722" cy="4112741"/>
          </a:xfrm>
          <a:prstGeom prst="rect">
            <a:avLst/>
          </a:prstGeom>
          <a:noFill/>
          <a:ln>
            <a:noFill/>
          </a:ln>
        </p:spPr>
      </p:pic>
      <p:sp>
        <p:nvSpPr>
          <p:cNvPr id="372" name="Google Shape;372;p64"/>
          <p:cNvSpPr>
            <a:spLocks noGrp="1"/>
          </p:cNvSpPr>
          <p:nvPr>
            <p:ph type="pic" idx="3"/>
          </p:nvPr>
        </p:nvSpPr>
        <p:spPr>
          <a:xfrm>
            <a:off x="6299200" y="2327563"/>
            <a:ext cx="4608300" cy="2909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3"/>
        <p:cNvGrpSpPr/>
        <p:nvPr/>
      </p:nvGrpSpPr>
      <p:grpSpPr>
        <a:xfrm>
          <a:off x="0" y="0"/>
          <a:ext cx="0" cy="0"/>
          <a:chOff x="0" y="0"/>
          <a:chExt cx="0" cy="0"/>
        </a:xfrm>
      </p:grpSpPr>
      <p:sp>
        <p:nvSpPr>
          <p:cNvPr id="374" name="Google Shape;374;p65"/>
          <p:cNvSpPr/>
          <p:nvPr/>
        </p:nvSpPr>
        <p:spPr>
          <a:xfrm>
            <a:off x="-1589" y="0"/>
            <a:ext cx="12192000" cy="6858000"/>
          </a:xfrm>
          <a:prstGeom prst="rect">
            <a:avLst/>
          </a:prstGeom>
          <a:solidFill>
            <a:schemeClr val="lt1"/>
          </a:solidFill>
          <a:ln>
            <a:noFill/>
          </a:ln>
        </p:spPr>
        <p:txBody>
          <a:bodyPr spcFirstLastPara="1" wrap="square" lIns="121900" tIns="60900" rIns="121900" bIns="60900" anchor="ctr" anchorCtr="0">
            <a:noAutofit/>
          </a:bodyPr>
          <a:lstStyle/>
          <a:p>
            <a:pPr marL="0" marR="0" lvl="0" indent="0" algn="ctr" rtl="0">
              <a:spcBef>
                <a:spcPts val="0"/>
              </a:spcBef>
              <a:spcAft>
                <a:spcPts val="0"/>
              </a:spcAft>
              <a:buClr>
                <a:schemeClr val="dk1"/>
              </a:buClr>
              <a:buFont typeface="Calibri"/>
              <a:buNone/>
            </a:pPr>
            <a:endParaRPr sz="2400" b="0" i="0" u="none" strike="noStrike" cap="none">
              <a:solidFill>
                <a:schemeClr val="lt1"/>
              </a:solidFill>
              <a:latin typeface="Calibri"/>
              <a:ea typeface="Calibri"/>
              <a:cs typeface="Calibri"/>
              <a:sym typeface="Calibri"/>
            </a:endParaRPr>
          </a:p>
        </p:txBody>
      </p:sp>
      <p:pic>
        <p:nvPicPr>
          <p:cNvPr id="375" name="Google Shape;375;p65"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a:off x="440295" y="0"/>
            <a:ext cx="11751600" cy="6894900"/>
          </a:xfrm>
          <a:prstGeom prst="rect">
            <a:avLst/>
          </a:prstGeom>
          <a:noFill/>
          <a:ln>
            <a:noFill/>
          </a:ln>
        </p:spPr>
      </p:pic>
      <p:sp>
        <p:nvSpPr>
          <p:cNvPr id="376" name="Google Shape;376;p65"/>
          <p:cNvSpPr txBox="1">
            <a:spLocks noGrp="1"/>
          </p:cNvSpPr>
          <p:nvPr>
            <p:ph type="ctrTitle"/>
          </p:nvPr>
        </p:nvSpPr>
        <p:spPr>
          <a:xfrm>
            <a:off x="355016" y="2929217"/>
            <a:ext cx="6490500" cy="18615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Helvetica Neue"/>
              <a:buNone/>
              <a:defRPr sz="51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500"/>
              <a:buNone/>
              <a:defRPr sz="2400"/>
            </a:lvl2pPr>
            <a:lvl3pPr marL="0" marR="0" lvl="2" indent="0" algn="l" rtl="0">
              <a:spcBef>
                <a:spcPts val="0"/>
              </a:spcBef>
              <a:spcAft>
                <a:spcPts val="0"/>
              </a:spcAft>
              <a:buSzPts val="1500"/>
              <a:buNone/>
              <a:defRPr sz="2400"/>
            </a:lvl3pPr>
            <a:lvl4pPr marL="0" marR="0" lvl="3" indent="0" algn="l" rtl="0">
              <a:spcBef>
                <a:spcPts val="0"/>
              </a:spcBef>
              <a:spcAft>
                <a:spcPts val="0"/>
              </a:spcAft>
              <a:buSzPts val="1500"/>
              <a:buNone/>
              <a:defRPr sz="2400"/>
            </a:lvl4pPr>
            <a:lvl5pPr marL="0" marR="0" lvl="4" indent="0" algn="l" rtl="0">
              <a:spcBef>
                <a:spcPts val="0"/>
              </a:spcBef>
              <a:spcAft>
                <a:spcPts val="0"/>
              </a:spcAft>
              <a:buSzPts val="1500"/>
              <a:buNone/>
              <a:defRPr sz="2400"/>
            </a:lvl5pPr>
            <a:lvl6pPr marL="0" marR="0" lvl="5" indent="0" algn="l" rtl="0">
              <a:spcBef>
                <a:spcPts val="0"/>
              </a:spcBef>
              <a:spcAft>
                <a:spcPts val="0"/>
              </a:spcAft>
              <a:buSzPts val="1500"/>
              <a:buNone/>
              <a:defRPr sz="2400"/>
            </a:lvl6pPr>
            <a:lvl7pPr marL="0" marR="0" lvl="6" indent="0" algn="l" rtl="0">
              <a:spcBef>
                <a:spcPts val="0"/>
              </a:spcBef>
              <a:spcAft>
                <a:spcPts val="0"/>
              </a:spcAft>
              <a:buSzPts val="1500"/>
              <a:buNone/>
              <a:defRPr sz="2400"/>
            </a:lvl7pPr>
            <a:lvl8pPr marL="0" marR="0" lvl="7" indent="0" algn="l" rtl="0">
              <a:spcBef>
                <a:spcPts val="0"/>
              </a:spcBef>
              <a:spcAft>
                <a:spcPts val="0"/>
              </a:spcAft>
              <a:buSzPts val="1500"/>
              <a:buNone/>
              <a:defRPr sz="2400"/>
            </a:lvl8pPr>
            <a:lvl9pPr marL="0" marR="0" lvl="8" indent="0" algn="l" rtl="0">
              <a:spcBef>
                <a:spcPts val="0"/>
              </a:spcBef>
              <a:spcAft>
                <a:spcPts val="0"/>
              </a:spcAft>
              <a:buSzPts val="1500"/>
              <a:buNone/>
              <a:defRPr sz="2400"/>
            </a:lvl9pPr>
          </a:lstStyle>
          <a:p>
            <a:endParaRPr/>
          </a:p>
        </p:txBody>
      </p:sp>
      <p:sp>
        <p:nvSpPr>
          <p:cNvPr id="377" name="Google Shape;377;p65"/>
          <p:cNvSpPr txBox="1">
            <a:spLocks noGrp="1"/>
          </p:cNvSpPr>
          <p:nvPr>
            <p:ph type="subTitle" idx="1"/>
          </p:nvPr>
        </p:nvSpPr>
        <p:spPr>
          <a:xfrm>
            <a:off x="355016" y="5017731"/>
            <a:ext cx="53451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Arial"/>
              <a:buNone/>
              <a:defRPr sz="2400" b="0" i="0" u="none" strike="noStrike" cap="none">
                <a:solidFill>
                  <a:schemeClr val="dk1"/>
                </a:solidFill>
                <a:latin typeface="Century Gothic"/>
                <a:ea typeface="Century Gothic"/>
                <a:cs typeface="Century Gothic"/>
                <a:sym typeface="Century Gothic"/>
              </a:defRPr>
            </a:lvl1pPr>
            <a:lvl2pPr marL="609600" marR="0" lvl="1" indent="0" algn="ctr" rtl="0">
              <a:spcBef>
                <a:spcPts val="700"/>
              </a:spcBef>
              <a:spcAft>
                <a:spcPts val="0"/>
              </a:spcAft>
              <a:buClr>
                <a:srgbClr val="446CA9"/>
              </a:buClr>
              <a:buSzPts val="1900"/>
              <a:buFont typeface="Arial"/>
              <a:buNone/>
              <a:defRPr sz="2900" b="0" i="0" u="none" strike="noStrike" cap="none">
                <a:solidFill>
                  <a:srgbClr val="888888"/>
                </a:solidFill>
                <a:latin typeface="Helvetica Neue"/>
                <a:ea typeface="Helvetica Neue"/>
                <a:cs typeface="Helvetica Neue"/>
                <a:sym typeface="Helvetica Neue"/>
              </a:defRPr>
            </a:lvl2pPr>
            <a:lvl3pPr marL="1219200" marR="0" lvl="2"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3pPr>
            <a:lvl4pPr marL="1828800" marR="0" lvl="3"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4pPr>
            <a:lvl5pPr marL="2438400" marR="0" lvl="4"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5pPr>
            <a:lvl6pPr marL="3048000" marR="0" lvl="5"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6pPr>
            <a:lvl7pPr marL="3657600" marR="0" lvl="6"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7pPr>
            <a:lvl8pPr marL="4267200" marR="0" lvl="7"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8pPr>
            <a:lvl9pPr marL="4876800" marR="0" lvl="8"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9pPr>
          </a:lstStyle>
          <a:p>
            <a:endParaRPr/>
          </a:p>
        </p:txBody>
      </p:sp>
      <p:pic>
        <p:nvPicPr>
          <p:cNvPr id="378" name="Google Shape;378;p65"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0302" y="445537"/>
            <a:ext cx="4484100" cy="7119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379"/>
        <p:cNvGrpSpPr/>
        <p:nvPr/>
      </p:nvGrpSpPr>
      <p:grpSpPr>
        <a:xfrm>
          <a:off x="0" y="0"/>
          <a:ext cx="0" cy="0"/>
          <a:chOff x="0" y="0"/>
          <a:chExt cx="0" cy="0"/>
        </a:xfrm>
      </p:grpSpPr>
      <p:sp>
        <p:nvSpPr>
          <p:cNvPr id="380" name="Google Shape;380;p66"/>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381" name="Google Shape;381;p66"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382" name="Google Shape;382;p66"/>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383" name="Google Shape;383;p66"/>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66"/>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385" name="Google Shape;385;p66"/>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86"/>
        <p:cNvGrpSpPr/>
        <p:nvPr/>
      </p:nvGrpSpPr>
      <p:grpSpPr>
        <a:xfrm>
          <a:off x="0" y="0"/>
          <a:ext cx="0" cy="0"/>
          <a:chOff x="0" y="0"/>
          <a:chExt cx="0" cy="0"/>
        </a:xfrm>
      </p:grpSpPr>
      <p:sp>
        <p:nvSpPr>
          <p:cNvPr id="387" name="Google Shape;387;p67"/>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388" name="Google Shape;388;p67"/>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67"/>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390" name="Google Shape;390;p67"/>
          <p:cNvSpPr txBox="1">
            <a:spLocks noGrp="1"/>
          </p:cNvSpPr>
          <p:nvPr>
            <p:ph type="body" idx="1"/>
          </p:nvPr>
        </p:nvSpPr>
        <p:spPr>
          <a:xfrm>
            <a:off x="316767" y="1298967"/>
            <a:ext cx="11576700" cy="4957200"/>
          </a:xfrm>
          <a:prstGeom prst="rect">
            <a:avLst/>
          </a:prstGeom>
          <a:noFill/>
          <a:ln>
            <a:noFill/>
          </a:ln>
        </p:spPr>
        <p:txBody>
          <a:bodyPr spcFirstLastPara="1" wrap="square" lIns="121900" tIns="121900" rIns="121900" bIns="121900" anchor="t" anchorCtr="0"/>
          <a:lstStyle>
            <a:lvl1pPr marL="457200" marR="0" lvl="0" indent="-349250" algn="l" rtl="0">
              <a:lnSpc>
                <a:spcPct val="100000"/>
              </a:lnSpc>
              <a:spcBef>
                <a:spcPts val="1300"/>
              </a:spcBef>
              <a:spcAft>
                <a:spcPts val="0"/>
              </a:spcAft>
              <a:buClr>
                <a:srgbClr val="446CA9"/>
              </a:buClr>
              <a:buSzPts val="1900"/>
              <a:buFont typeface="Century Gothic"/>
              <a:buChar char="•"/>
              <a:defRPr sz="3700" b="0" i="0" u="none" strike="noStrike" cap="none"/>
            </a:lvl1pPr>
            <a:lvl2pPr marL="914400" marR="0" lvl="1" indent="-431800" algn="l" rtl="0">
              <a:lnSpc>
                <a:spcPct val="100000"/>
              </a:lnSpc>
              <a:spcBef>
                <a:spcPts val="700"/>
              </a:spcBef>
              <a:spcAft>
                <a:spcPts val="0"/>
              </a:spcAft>
              <a:buClr>
                <a:srgbClr val="446CA9"/>
              </a:buClr>
              <a:buSzPts val="3200"/>
              <a:buFont typeface="Century Gothic"/>
              <a:buChar char="–"/>
              <a:defRPr sz="3200" b="0" i="0" u="none" strike="noStrike" cap="none"/>
            </a:lvl2pPr>
            <a:lvl3pPr marL="1371600" marR="0" lvl="2" indent="-349250" algn="l" rtl="0">
              <a:lnSpc>
                <a:spcPct val="100000"/>
              </a:lnSpc>
              <a:spcBef>
                <a:spcPts val="500"/>
              </a:spcBef>
              <a:spcAft>
                <a:spcPts val="0"/>
              </a:spcAft>
              <a:buSzPts val="1900"/>
              <a:buFont typeface="Century Gothic"/>
              <a:buChar char="•"/>
              <a:defRPr sz="2400" b="0" i="0" u="none" strike="noStrike" cap="none"/>
            </a:lvl3pPr>
            <a:lvl4pPr marL="1828800" marR="0" lvl="3" indent="-349250" algn="l" rtl="0">
              <a:lnSpc>
                <a:spcPct val="100000"/>
              </a:lnSpc>
              <a:spcBef>
                <a:spcPts val="500"/>
              </a:spcBef>
              <a:spcAft>
                <a:spcPts val="0"/>
              </a:spcAft>
              <a:buSzPts val="1900"/>
              <a:buFont typeface="Century Gothic"/>
              <a:buChar char="–"/>
              <a:defRPr sz="2400" b="0" i="0" u="none" strike="noStrike" cap="none"/>
            </a:lvl4pPr>
            <a:lvl5pPr marL="2286000" marR="0" lvl="4" indent="-349250" algn="l" rtl="0">
              <a:lnSpc>
                <a:spcPct val="100000"/>
              </a:lnSpc>
              <a:spcBef>
                <a:spcPts val="500"/>
              </a:spcBef>
              <a:spcAft>
                <a:spcPts val="0"/>
              </a:spcAft>
              <a:buSzPts val="1900"/>
              <a:buFont typeface="Century Gothic"/>
              <a:buChar char="»"/>
              <a:defRPr sz="2400" b="0" i="0" u="none" strike="noStrike" cap="none"/>
            </a:lvl5pPr>
            <a:lvl6pPr marL="2743200" marR="0" lvl="5" indent="-349250" algn="l" rtl="0">
              <a:lnSpc>
                <a:spcPct val="100000"/>
              </a:lnSpc>
              <a:spcBef>
                <a:spcPts val="500"/>
              </a:spcBef>
              <a:spcAft>
                <a:spcPts val="0"/>
              </a:spcAft>
              <a:buSzPts val="1900"/>
              <a:buChar char="•"/>
              <a:defRPr sz="1900" b="0" i="0" u="none" strike="noStrike" cap="none"/>
            </a:lvl6pPr>
            <a:lvl7pPr marL="3200400" marR="0" lvl="6" indent="-349250" algn="l" rtl="0">
              <a:lnSpc>
                <a:spcPct val="100000"/>
              </a:lnSpc>
              <a:spcBef>
                <a:spcPts val="500"/>
              </a:spcBef>
              <a:spcAft>
                <a:spcPts val="0"/>
              </a:spcAft>
              <a:buSzPts val="1900"/>
              <a:buChar char="•"/>
              <a:defRPr sz="1900" b="0" i="0" u="none" strike="noStrike" cap="none"/>
            </a:lvl7pPr>
            <a:lvl8pPr marL="3657600" marR="0" lvl="7" indent="-349250" algn="l" rtl="0">
              <a:lnSpc>
                <a:spcPct val="100000"/>
              </a:lnSpc>
              <a:spcBef>
                <a:spcPts val="500"/>
              </a:spcBef>
              <a:spcAft>
                <a:spcPts val="0"/>
              </a:spcAft>
              <a:buSzPts val="1900"/>
              <a:buChar char="•"/>
              <a:defRPr sz="1900" b="0" i="0" u="none" strike="noStrike" cap="none"/>
            </a:lvl8pPr>
            <a:lvl9pPr marL="4114800" marR="0" lvl="8" indent="-349250" algn="l" rtl="0">
              <a:lnSpc>
                <a:spcPct val="100000"/>
              </a:lnSpc>
              <a:spcBef>
                <a:spcPts val="500"/>
              </a:spcBef>
              <a:spcAft>
                <a:spcPts val="0"/>
              </a:spcAft>
              <a:buSzPts val="1900"/>
              <a:buChar char="•"/>
              <a:defRPr sz="1900" b="0" i="0" u="none" strike="noStrike" cap="none"/>
            </a:lvl9pPr>
          </a:lstStyle>
          <a:p>
            <a:endParaRPr/>
          </a:p>
        </p:txBody>
      </p:sp>
      <p:sp>
        <p:nvSpPr>
          <p:cNvPr id="391" name="Google Shape;391;p67"/>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392" name="Google Shape;392;p67"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393" name="Google Shape;393;p67"/>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94"/>
        <p:cNvGrpSpPr/>
        <p:nvPr/>
      </p:nvGrpSpPr>
      <p:grpSpPr>
        <a:xfrm>
          <a:off x="0" y="0"/>
          <a:ext cx="0" cy="0"/>
          <a:chOff x="0" y="0"/>
          <a:chExt cx="0" cy="0"/>
        </a:xfrm>
      </p:grpSpPr>
      <p:sp>
        <p:nvSpPr>
          <p:cNvPr id="395" name="Google Shape;395;p68"/>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96"/>
        <p:cNvGrpSpPr/>
        <p:nvPr/>
      </p:nvGrpSpPr>
      <p:grpSpPr>
        <a:xfrm>
          <a:off x="0" y="0"/>
          <a:ext cx="0" cy="0"/>
          <a:chOff x="0" y="0"/>
          <a:chExt cx="0" cy="0"/>
        </a:xfrm>
      </p:grpSpPr>
      <p:sp>
        <p:nvSpPr>
          <p:cNvPr id="397" name="Google Shape;397;p69"/>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69"/>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399" name="Google Shape;399;p69"/>
          <p:cNvSpPr txBox="1">
            <a:spLocks noGrp="1"/>
          </p:cNvSpPr>
          <p:nvPr>
            <p:ph type="sldNum" idx="12"/>
          </p:nvPr>
        </p:nvSpPr>
        <p:spPr>
          <a:xfrm>
            <a:off x="8737600" y="6429438"/>
            <a:ext cx="3156000" cy="365100"/>
          </a:xfrm>
          <a:prstGeom prst="rect">
            <a:avLst/>
          </a:prstGeom>
          <a:noFill/>
          <a:ln>
            <a:noFill/>
          </a:ln>
        </p:spPr>
        <p:txBody>
          <a:bodyPr spcFirstLastPara="1" wrap="square" lIns="162525" tIns="81225" rIns="162525" bIns="81225" anchor="ctr" anchorCtr="0">
            <a:noAutofit/>
          </a:bodyPr>
          <a:lstStyle>
            <a:lvl1pPr marL="0" marR="0" lvl="0"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1300" b="0" i="0">
                <a:solidFill>
                  <a:srgbClr val="7F7F7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400" name="Google Shape;400;p69"/>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01"/>
        <p:cNvGrpSpPr/>
        <p:nvPr/>
      </p:nvGrpSpPr>
      <p:grpSpPr>
        <a:xfrm>
          <a:off x="0" y="0"/>
          <a:ext cx="0" cy="0"/>
          <a:chOff x="0" y="0"/>
          <a:chExt cx="0" cy="0"/>
        </a:xfrm>
      </p:grpSpPr>
      <p:sp>
        <p:nvSpPr>
          <p:cNvPr id="402" name="Google Shape;402;p70"/>
          <p:cNvSpPr/>
          <p:nvPr/>
        </p:nvSpPr>
        <p:spPr>
          <a:xfrm>
            <a:off x="-1" y="0"/>
            <a:ext cx="12192000" cy="6858000"/>
          </a:xfrm>
          <a:prstGeom prst="rect">
            <a:avLst/>
          </a:pr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403" name="Google Shape;403;p70"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sp>
        <p:nvSpPr>
          <p:cNvPr id="404" name="Google Shape;404;p70"/>
          <p:cNvSpPr txBox="1">
            <a:spLocks noGrp="1"/>
          </p:cNvSpPr>
          <p:nvPr>
            <p:ph type="ctrTitle"/>
          </p:nvPr>
        </p:nvSpPr>
        <p:spPr>
          <a:xfrm>
            <a:off x="5287367" y="3446767"/>
            <a:ext cx="6763200" cy="57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Century Gothic"/>
              <a:buNone/>
              <a:defRPr sz="37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5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5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5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5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5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5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5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500"/>
              <a:buFont typeface="Century Gothic"/>
              <a:buNone/>
              <a:defRPr>
                <a:latin typeface="Century Gothic"/>
                <a:ea typeface="Century Gothic"/>
                <a:cs typeface="Century Gothic"/>
                <a:sym typeface="Century Gothic"/>
              </a:defRPr>
            </a:lvl9pPr>
          </a:lstStyle>
          <a:p>
            <a:endParaRPr/>
          </a:p>
        </p:txBody>
      </p:sp>
      <p:sp>
        <p:nvSpPr>
          <p:cNvPr id="405" name="Google Shape;405;p70"/>
          <p:cNvSpPr txBox="1">
            <a:spLocks noGrp="1"/>
          </p:cNvSpPr>
          <p:nvPr>
            <p:ph type="subTitle" idx="1"/>
          </p:nvPr>
        </p:nvSpPr>
        <p:spPr>
          <a:xfrm>
            <a:off x="5287367" y="4046051"/>
            <a:ext cx="48171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Century Gothic"/>
              <a:buNone/>
              <a:defRPr sz="2400" b="0" i="0" u="none" strike="noStrike" cap="none">
                <a:solidFill>
                  <a:schemeClr val="dk1"/>
                </a:solidFill>
                <a:latin typeface="Century Gothic"/>
                <a:ea typeface="Century Gothic"/>
                <a:cs typeface="Century Gothic"/>
                <a:sym typeface="Century Gothic"/>
              </a:defRPr>
            </a:lvl1pPr>
            <a:lvl2pPr marL="609600" marR="0" lvl="1" indent="0" algn="ctr" rtl="0">
              <a:spcBef>
                <a:spcPts val="700"/>
              </a:spcBef>
              <a:spcAft>
                <a:spcPts val="0"/>
              </a:spcAft>
              <a:buClr>
                <a:srgbClr val="446CA9"/>
              </a:buClr>
              <a:buSzPts val="1900"/>
              <a:buFont typeface="Century Gothic"/>
              <a:buNone/>
              <a:defRPr sz="2900" b="0" i="0" u="none" strike="noStrike" cap="none">
                <a:solidFill>
                  <a:srgbClr val="888888"/>
                </a:solidFill>
                <a:latin typeface="Century Gothic"/>
                <a:ea typeface="Century Gothic"/>
                <a:cs typeface="Century Gothic"/>
                <a:sym typeface="Century Gothic"/>
              </a:defRPr>
            </a:lvl2pPr>
            <a:lvl3pPr marL="1219200" marR="0" lvl="2"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3pPr>
            <a:lvl4pPr marL="1828800" marR="0" lvl="3"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4pPr>
            <a:lvl5pPr marL="2438400" marR="0" lvl="4"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5pPr>
            <a:lvl6pPr marL="3048000" marR="0" lvl="5"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6pPr>
            <a:lvl7pPr marL="3657600" marR="0" lvl="6"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7pPr>
            <a:lvl8pPr marL="4267200" marR="0" lvl="7"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8pPr>
            <a:lvl9pPr marL="4876800" marR="0" lvl="8"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rtl="0">
              <a:buNone/>
              <a:defRPr sz="1900">
                <a:solidFill>
                  <a:schemeClr val="dk1"/>
                </a:solidFill>
              </a:defRPr>
            </a:lvl1pPr>
            <a:lvl2pPr lvl="1" rtl="0">
              <a:buNone/>
              <a:defRPr sz="1900">
                <a:solidFill>
                  <a:schemeClr val="dk1"/>
                </a:solidFill>
              </a:defRPr>
            </a:lvl2pPr>
            <a:lvl3pPr lvl="2" rtl="0">
              <a:buNone/>
              <a:defRPr sz="1900">
                <a:solidFill>
                  <a:schemeClr val="dk1"/>
                </a:solidFill>
              </a:defRPr>
            </a:lvl3pPr>
            <a:lvl4pPr lvl="3" rtl="0">
              <a:buNone/>
              <a:defRPr sz="1900">
                <a:solidFill>
                  <a:schemeClr val="dk1"/>
                </a:solidFill>
              </a:defRPr>
            </a:lvl4pPr>
            <a:lvl5pPr lvl="4" rtl="0">
              <a:buNone/>
              <a:defRPr sz="1900">
                <a:solidFill>
                  <a:schemeClr val="dk1"/>
                </a:solidFill>
              </a:defRPr>
            </a:lvl5pPr>
            <a:lvl6pPr lvl="5" rtl="0">
              <a:buNone/>
              <a:defRPr sz="1900">
                <a:solidFill>
                  <a:schemeClr val="dk1"/>
                </a:solidFill>
              </a:defRPr>
            </a:lvl6pPr>
            <a:lvl7pPr lvl="6" rtl="0">
              <a:buNone/>
              <a:defRPr sz="1900">
                <a:solidFill>
                  <a:schemeClr val="dk1"/>
                </a:solidFill>
              </a:defRPr>
            </a:lvl7pPr>
            <a:lvl8pPr lvl="7" rtl="0">
              <a:buNone/>
              <a:defRPr sz="1900">
                <a:solidFill>
                  <a:schemeClr val="dk1"/>
                </a:solidFill>
              </a:defRPr>
            </a:lvl8pPr>
            <a:lvl9pPr lvl="8" rtl="0">
              <a:buNone/>
              <a:defRPr sz="1900">
                <a:solidFill>
                  <a:schemeClr val="dk1"/>
                </a:solidFill>
              </a:defRPr>
            </a:lvl9pPr>
          </a:lstStyle>
          <a:p>
            <a:pPr marL="0" lvl="0" indent="0" algn="l" rtl="0">
              <a:spcBef>
                <a:spcPts val="0"/>
              </a:spcBef>
              <a:spcAft>
                <a:spcPts val="0"/>
              </a:spcAft>
              <a:buNone/>
            </a:pPr>
            <a:fld id="{00000000-1234-1234-1234-123412341234}" type="slidenum">
              <a:rPr lang="en-US"/>
              <a:t>‹#›</a:t>
            </a:fld>
            <a:endParaRPr/>
          </a:p>
        </p:txBody>
      </p:sp>
      <p:pic>
        <p:nvPicPr>
          <p:cNvPr id="407" name="Google Shape;407;p70"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32767" y="2536366"/>
            <a:ext cx="3304800" cy="5247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415"/>
        <p:cNvGrpSpPr/>
        <p:nvPr/>
      </p:nvGrpSpPr>
      <p:grpSpPr>
        <a:xfrm>
          <a:off x="0" y="0"/>
          <a:ext cx="0" cy="0"/>
          <a:chOff x="0" y="0"/>
          <a:chExt cx="0" cy="0"/>
        </a:xfrm>
      </p:grpSpPr>
      <p:pic>
        <p:nvPicPr>
          <p:cNvPr id="416" name="Google Shape;416;p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04" cy="6857998"/>
          </a:xfrm>
          <a:prstGeom prst="rect">
            <a:avLst/>
          </a:prstGeom>
          <a:noFill/>
          <a:ln>
            <a:noFill/>
          </a:ln>
        </p:spPr>
      </p:pic>
      <p:sp>
        <p:nvSpPr>
          <p:cNvPr id="417" name="Google Shape;417;p72"/>
          <p:cNvSpPr/>
          <p:nvPr/>
        </p:nvSpPr>
        <p:spPr>
          <a:xfrm>
            <a:off x="0" y="-2830"/>
            <a:ext cx="12192000" cy="68607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pic>
        <p:nvPicPr>
          <p:cNvPr id="418" name="Google Shape;418;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419" name="Google Shape;419;p72"/>
          <p:cNvSpPr txBox="1">
            <a:spLocks noGrp="1"/>
          </p:cNvSpPr>
          <p:nvPr>
            <p:ph type="body" idx="1"/>
          </p:nvPr>
        </p:nvSpPr>
        <p:spPr>
          <a:xfrm>
            <a:off x="797322" y="2059709"/>
            <a:ext cx="7275300" cy="18564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2"/>
          <p:cNvSpPr txBox="1">
            <a:spLocks noGrp="1"/>
          </p:cNvSpPr>
          <p:nvPr>
            <p:ph type="body" idx="2"/>
          </p:nvPr>
        </p:nvSpPr>
        <p:spPr>
          <a:xfrm>
            <a:off x="797322" y="3932290"/>
            <a:ext cx="72753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1"/>
        <p:cNvGrpSpPr/>
        <p:nvPr/>
      </p:nvGrpSpPr>
      <p:grpSpPr>
        <a:xfrm>
          <a:off x="0" y="0"/>
          <a:ext cx="0" cy="0"/>
          <a:chOff x="0" y="0"/>
          <a:chExt cx="0" cy="0"/>
        </a:xfrm>
      </p:grpSpPr>
      <p:sp>
        <p:nvSpPr>
          <p:cNvPr id="422" name="Google Shape;422;p7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23" name="Google Shape;423;p73"/>
          <p:cNvSpPr txBox="1">
            <a:spLocks noGrp="1"/>
          </p:cNvSpPr>
          <p:nvPr>
            <p:ph type="body" idx="1"/>
          </p:nvPr>
        </p:nvSpPr>
        <p:spPr>
          <a:xfrm>
            <a:off x="342900" y="1422400"/>
            <a:ext cx="11506500" cy="48195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8"/>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3" name="Google Shape;43;p8"/>
          <p:cNvSpPr txBox="1">
            <a:spLocks noGrp="1"/>
          </p:cNvSpPr>
          <p:nvPr>
            <p:ph type="body" idx="2"/>
          </p:nvPr>
        </p:nvSpPr>
        <p:spPr>
          <a:xfrm>
            <a:off x="342900" y="1714226"/>
            <a:ext cx="5489489"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4" name="Google Shape;44;p8"/>
          <p:cNvSpPr txBox="1">
            <a:spLocks noGrp="1"/>
          </p:cNvSpPr>
          <p:nvPr>
            <p:ph type="body" idx="3"/>
          </p:nvPr>
        </p:nvSpPr>
        <p:spPr>
          <a:xfrm>
            <a:off x="6359611" y="1714226"/>
            <a:ext cx="5489489"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24"/>
        <p:cNvGrpSpPr/>
        <p:nvPr/>
      </p:nvGrpSpPr>
      <p:grpSpPr>
        <a:xfrm>
          <a:off x="0" y="0"/>
          <a:ext cx="0" cy="0"/>
          <a:chOff x="0" y="0"/>
          <a:chExt cx="0" cy="0"/>
        </a:xfrm>
      </p:grpSpPr>
      <p:sp>
        <p:nvSpPr>
          <p:cNvPr id="425" name="Google Shape;425;p7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26"/>
        <p:cNvGrpSpPr/>
        <p:nvPr/>
      </p:nvGrpSpPr>
      <p:grpSpPr>
        <a:xfrm>
          <a:off x="0" y="0"/>
          <a:ext cx="0" cy="0"/>
          <a:chOff x="0" y="0"/>
          <a:chExt cx="0" cy="0"/>
        </a:xfrm>
      </p:grpSpPr>
      <p:sp>
        <p:nvSpPr>
          <p:cNvPr id="427" name="Google Shape;427;p75"/>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28" name="Google Shape;428;p75"/>
          <p:cNvSpPr txBox="1">
            <a:spLocks noGrp="1"/>
          </p:cNvSpPr>
          <p:nvPr>
            <p:ph type="body" idx="1"/>
          </p:nvPr>
        </p:nvSpPr>
        <p:spPr>
          <a:xfrm>
            <a:off x="342900" y="1714226"/>
            <a:ext cx="115065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29" name="Google Shape;429;p75"/>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430"/>
        <p:cNvGrpSpPr/>
        <p:nvPr/>
      </p:nvGrpSpPr>
      <p:grpSpPr>
        <a:xfrm>
          <a:off x="0" y="0"/>
          <a:ext cx="0" cy="0"/>
          <a:chOff x="0" y="0"/>
          <a:chExt cx="0" cy="0"/>
        </a:xfrm>
      </p:grpSpPr>
      <p:sp>
        <p:nvSpPr>
          <p:cNvPr id="431" name="Google Shape;431;p76"/>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32" name="Google Shape;432;p76"/>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33" name="Google Shape;433;p76"/>
          <p:cNvSpPr txBox="1">
            <a:spLocks noGrp="1"/>
          </p:cNvSpPr>
          <p:nvPr>
            <p:ph type="body" idx="2"/>
          </p:nvPr>
        </p:nvSpPr>
        <p:spPr>
          <a:xfrm>
            <a:off x="342900"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34" name="Google Shape;434;p76"/>
          <p:cNvSpPr txBox="1">
            <a:spLocks noGrp="1"/>
          </p:cNvSpPr>
          <p:nvPr>
            <p:ph type="body" idx="3"/>
          </p:nvPr>
        </p:nvSpPr>
        <p:spPr>
          <a:xfrm>
            <a:off x="6359611" y="1714226"/>
            <a:ext cx="54897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435"/>
        <p:cNvGrpSpPr/>
        <p:nvPr/>
      </p:nvGrpSpPr>
      <p:grpSpPr>
        <a:xfrm>
          <a:off x="0" y="0"/>
          <a:ext cx="0" cy="0"/>
          <a:chOff x="0" y="0"/>
          <a:chExt cx="0" cy="0"/>
        </a:xfrm>
      </p:grpSpPr>
      <p:sp>
        <p:nvSpPr>
          <p:cNvPr id="436" name="Google Shape;436;p77"/>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37" name="Google Shape;437;p77"/>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38" name="Google Shape;438;p77"/>
          <p:cNvSpPr txBox="1">
            <a:spLocks noGrp="1"/>
          </p:cNvSpPr>
          <p:nvPr>
            <p:ph type="body" idx="2"/>
          </p:nvPr>
        </p:nvSpPr>
        <p:spPr>
          <a:xfrm>
            <a:off x="342900"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39" name="Google Shape;439;p77"/>
          <p:cNvSpPr txBox="1">
            <a:spLocks noGrp="1"/>
          </p:cNvSpPr>
          <p:nvPr>
            <p:ph type="body" idx="3"/>
          </p:nvPr>
        </p:nvSpPr>
        <p:spPr>
          <a:xfrm>
            <a:off x="4313632"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40" name="Google Shape;440;p77"/>
          <p:cNvSpPr txBox="1">
            <a:spLocks noGrp="1"/>
          </p:cNvSpPr>
          <p:nvPr>
            <p:ph type="body" idx="4"/>
          </p:nvPr>
        </p:nvSpPr>
        <p:spPr>
          <a:xfrm>
            <a:off x="8284363" y="1714226"/>
            <a:ext cx="3564900" cy="40179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441"/>
        <p:cNvGrpSpPr/>
        <p:nvPr/>
      </p:nvGrpSpPr>
      <p:grpSpPr>
        <a:xfrm>
          <a:off x="0" y="0"/>
          <a:ext cx="0" cy="0"/>
          <a:chOff x="0" y="0"/>
          <a:chExt cx="0" cy="0"/>
        </a:xfrm>
      </p:grpSpPr>
      <p:sp>
        <p:nvSpPr>
          <p:cNvPr id="442" name="Google Shape;442;p78"/>
          <p:cNvSpPr/>
          <p:nvPr/>
        </p:nvSpPr>
        <p:spPr>
          <a:xfrm>
            <a:off x="342899" y="1654564"/>
            <a:ext cx="54897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43" name="Google Shape;443;p78"/>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44" name="Google Shape;444;p78"/>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45" name="Google Shape;445;p78"/>
          <p:cNvSpPr txBox="1">
            <a:spLocks noGrp="1"/>
          </p:cNvSpPr>
          <p:nvPr>
            <p:ph type="body" idx="2"/>
          </p:nvPr>
        </p:nvSpPr>
        <p:spPr>
          <a:xfrm>
            <a:off x="342899"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46" name="Google Shape;446;p78"/>
          <p:cNvSpPr txBox="1">
            <a:spLocks noGrp="1"/>
          </p:cNvSpPr>
          <p:nvPr>
            <p:ph type="body" idx="3"/>
          </p:nvPr>
        </p:nvSpPr>
        <p:spPr>
          <a:xfrm>
            <a:off x="6359611" y="2718486"/>
            <a:ext cx="54897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47" name="Google Shape;447;p78"/>
          <p:cNvSpPr txBox="1">
            <a:spLocks noGrp="1"/>
          </p:cNvSpPr>
          <p:nvPr>
            <p:ph type="body" idx="4"/>
          </p:nvPr>
        </p:nvSpPr>
        <p:spPr>
          <a:xfrm>
            <a:off x="342901"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48" name="Google Shape;448;p78"/>
          <p:cNvSpPr/>
          <p:nvPr/>
        </p:nvSpPr>
        <p:spPr>
          <a:xfrm>
            <a:off x="6359610" y="1654564"/>
            <a:ext cx="54897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49" name="Google Shape;449;p78"/>
          <p:cNvSpPr txBox="1">
            <a:spLocks noGrp="1"/>
          </p:cNvSpPr>
          <p:nvPr>
            <p:ph type="body" idx="5"/>
          </p:nvPr>
        </p:nvSpPr>
        <p:spPr>
          <a:xfrm>
            <a:off x="6359612" y="1822139"/>
            <a:ext cx="54897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450"/>
        <p:cNvGrpSpPr/>
        <p:nvPr/>
      </p:nvGrpSpPr>
      <p:grpSpPr>
        <a:xfrm>
          <a:off x="0" y="0"/>
          <a:ext cx="0" cy="0"/>
          <a:chOff x="0" y="0"/>
          <a:chExt cx="0" cy="0"/>
        </a:xfrm>
      </p:grpSpPr>
      <p:sp>
        <p:nvSpPr>
          <p:cNvPr id="451" name="Google Shape;451;p79"/>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52" name="Google Shape;452;p79"/>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53" name="Google Shape;453;p79"/>
          <p:cNvSpPr txBox="1">
            <a:spLocks noGrp="1"/>
          </p:cNvSpPr>
          <p:nvPr>
            <p:ph type="body" idx="2"/>
          </p:nvPr>
        </p:nvSpPr>
        <p:spPr>
          <a:xfrm>
            <a:off x="342900"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54" name="Google Shape;454;p79"/>
          <p:cNvSpPr txBox="1">
            <a:spLocks noGrp="1"/>
          </p:cNvSpPr>
          <p:nvPr>
            <p:ph type="body" idx="3"/>
          </p:nvPr>
        </p:nvSpPr>
        <p:spPr>
          <a:xfrm>
            <a:off x="4313632"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55" name="Google Shape;455;p79"/>
          <p:cNvSpPr txBox="1">
            <a:spLocks noGrp="1"/>
          </p:cNvSpPr>
          <p:nvPr>
            <p:ph type="body" idx="4"/>
          </p:nvPr>
        </p:nvSpPr>
        <p:spPr>
          <a:xfrm>
            <a:off x="8284363" y="2718486"/>
            <a:ext cx="3564900" cy="34584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56" name="Google Shape;456;p79"/>
          <p:cNvSpPr/>
          <p:nvPr/>
        </p:nvSpPr>
        <p:spPr>
          <a:xfrm>
            <a:off x="342899" y="1654564"/>
            <a:ext cx="3564900" cy="88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57" name="Google Shape;457;p79"/>
          <p:cNvSpPr txBox="1">
            <a:spLocks noGrp="1"/>
          </p:cNvSpPr>
          <p:nvPr>
            <p:ph type="body" idx="5"/>
          </p:nvPr>
        </p:nvSpPr>
        <p:spPr>
          <a:xfrm>
            <a:off x="342901"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58" name="Google Shape;458;p79"/>
          <p:cNvSpPr/>
          <p:nvPr/>
        </p:nvSpPr>
        <p:spPr>
          <a:xfrm>
            <a:off x="4313632" y="1654564"/>
            <a:ext cx="3564900" cy="88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59" name="Google Shape;459;p79"/>
          <p:cNvSpPr txBox="1">
            <a:spLocks noGrp="1"/>
          </p:cNvSpPr>
          <p:nvPr>
            <p:ph type="body" idx="6"/>
          </p:nvPr>
        </p:nvSpPr>
        <p:spPr>
          <a:xfrm>
            <a:off x="431363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60" name="Google Shape;460;p79"/>
          <p:cNvSpPr/>
          <p:nvPr/>
        </p:nvSpPr>
        <p:spPr>
          <a:xfrm>
            <a:off x="8284362" y="1654564"/>
            <a:ext cx="3564900" cy="884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61" name="Google Shape;461;p79"/>
          <p:cNvSpPr txBox="1">
            <a:spLocks noGrp="1"/>
          </p:cNvSpPr>
          <p:nvPr>
            <p:ph type="body" idx="7"/>
          </p:nvPr>
        </p:nvSpPr>
        <p:spPr>
          <a:xfrm>
            <a:off x="8284364" y="1822139"/>
            <a:ext cx="3564900" cy="5487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1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462"/>
        <p:cNvGrpSpPr/>
        <p:nvPr/>
      </p:nvGrpSpPr>
      <p:grpSpPr>
        <a:xfrm>
          <a:off x="0" y="0"/>
          <a:ext cx="0" cy="0"/>
          <a:chOff x="0" y="0"/>
          <a:chExt cx="0" cy="0"/>
        </a:xfrm>
      </p:grpSpPr>
      <p:sp>
        <p:nvSpPr>
          <p:cNvPr id="463" name="Google Shape;463;p80"/>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64" name="Google Shape;464;p80"/>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65" name="Google Shape;465;p80"/>
          <p:cNvSpPr txBox="1">
            <a:spLocks noGrp="1"/>
          </p:cNvSpPr>
          <p:nvPr>
            <p:ph type="body" idx="2"/>
          </p:nvPr>
        </p:nvSpPr>
        <p:spPr>
          <a:xfrm>
            <a:off x="798430"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Arial"/>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66" name="Google Shape;466;p80"/>
          <p:cNvSpPr txBox="1">
            <a:spLocks noGrp="1"/>
          </p:cNvSpPr>
          <p:nvPr>
            <p:ph type="body" idx="3"/>
          </p:nvPr>
        </p:nvSpPr>
        <p:spPr>
          <a:xfrm>
            <a:off x="4622174"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67" name="Google Shape;467;p80"/>
          <p:cNvSpPr txBox="1">
            <a:spLocks noGrp="1"/>
          </p:cNvSpPr>
          <p:nvPr>
            <p:ph type="body" idx="4"/>
          </p:nvPr>
        </p:nvSpPr>
        <p:spPr>
          <a:xfrm>
            <a:off x="8445918" y="3934691"/>
            <a:ext cx="2946000" cy="711300"/>
          </a:xfrm>
          <a:prstGeom prst="rect">
            <a:avLst/>
          </a:prstGeom>
          <a:noFill/>
          <a:ln>
            <a:noFill/>
          </a:ln>
        </p:spPr>
        <p:txBody>
          <a:bodyPr spcFirstLastPara="1" wrap="square" lIns="91425" tIns="91425" rIns="91425" bIns="91425" anchor="b" anchorCtr="0"/>
          <a:lstStyle>
            <a:lvl1pPr marL="457200" marR="0" lvl="0" indent="-228600" algn="ctr" rtl="0">
              <a:lnSpc>
                <a:spcPct val="90000"/>
              </a:lnSpc>
              <a:spcBef>
                <a:spcPts val="1100"/>
              </a:spcBef>
              <a:spcAft>
                <a:spcPts val="0"/>
              </a:spcAft>
              <a:buClr>
                <a:schemeClr val="accent3"/>
              </a:buClr>
              <a:buSzPts val="2000"/>
              <a:buFont typeface="Arial"/>
              <a:buNone/>
              <a:defRPr sz="20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500"/>
              </a:spcBef>
              <a:spcAft>
                <a:spcPts val="0"/>
              </a:spcAft>
              <a:buClr>
                <a:schemeClr val="accent3"/>
              </a:buClr>
              <a:buSzPts val="2000"/>
              <a:buFont typeface="Century Gothic"/>
              <a:buNone/>
              <a:defRPr sz="20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500"/>
              </a:spcBef>
              <a:spcAft>
                <a:spcPts val="0"/>
              </a:spcAft>
              <a:buClr>
                <a:schemeClr val="accent3"/>
              </a:buClr>
              <a:buSzPts val="1900"/>
              <a:buFont typeface="Arial"/>
              <a:buNone/>
              <a:defRPr sz="19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500"/>
              </a:spcBef>
              <a:spcAft>
                <a:spcPts val="0"/>
              </a:spcAft>
              <a:buClr>
                <a:schemeClr val="accent3"/>
              </a:buClr>
              <a:buSzPts val="1600"/>
              <a:buFont typeface="Century Gothic"/>
              <a:buNone/>
              <a:defRPr sz="16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500"/>
              </a:spcBef>
              <a:spcAft>
                <a:spcPts val="0"/>
              </a:spcAft>
              <a:buClr>
                <a:schemeClr val="accent3"/>
              </a:buClr>
              <a:buSzPts val="1600"/>
              <a:buFont typeface="Arial"/>
              <a:buNone/>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468" name="Google Shape;468;p80"/>
          <p:cNvCxnSpPr/>
          <p:nvPr/>
        </p:nvCxnSpPr>
        <p:spPr>
          <a:xfrm>
            <a:off x="8007078" y="1668044"/>
            <a:ext cx="0" cy="4224900"/>
          </a:xfrm>
          <a:prstGeom prst="straightConnector1">
            <a:avLst/>
          </a:prstGeom>
          <a:noFill/>
          <a:ln w="9525" cap="flat" cmpd="sng">
            <a:solidFill>
              <a:srgbClr val="EAEFF0"/>
            </a:solidFill>
            <a:prstDash val="solid"/>
            <a:miter lim="800000"/>
            <a:headEnd type="none" w="sm" len="sm"/>
            <a:tailEnd type="none" w="sm" len="sm"/>
          </a:ln>
        </p:spPr>
      </p:cxnSp>
      <p:cxnSp>
        <p:nvCxnSpPr>
          <p:cNvPr id="469" name="Google Shape;469;p80"/>
          <p:cNvCxnSpPr/>
          <p:nvPr/>
        </p:nvCxnSpPr>
        <p:spPr>
          <a:xfrm>
            <a:off x="4183334" y="1668044"/>
            <a:ext cx="0" cy="4224900"/>
          </a:xfrm>
          <a:prstGeom prst="straightConnector1">
            <a:avLst/>
          </a:prstGeom>
          <a:noFill/>
          <a:ln w="9525" cap="flat" cmpd="sng">
            <a:solidFill>
              <a:srgbClr val="EAEFF0"/>
            </a:solidFill>
            <a:prstDash val="solid"/>
            <a:miter lim="800000"/>
            <a:headEnd type="none" w="sm" len="sm"/>
            <a:tailEnd type="none" w="sm" len="sm"/>
          </a:ln>
        </p:spPr>
      </p:cxnSp>
      <p:sp>
        <p:nvSpPr>
          <p:cNvPr id="470" name="Google Shape;470;p80"/>
          <p:cNvSpPr/>
          <p:nvPr/>
        </p:nvSpPr>
        <p:spPr>
          <a:xfrm>
            <a:off x="1337243" y="1679196"/>
            <a:ext cx="1868400" cy="1868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71" name="Google Shape;471;p80"/>
          <p:cNvSpPr/>
          <p:nvPr/>
        </p:nvSpPr>
        <p:spPr>
          <a:xfrm>
            <a:off x="5161782" y="1679196"/>
            <a:ext cx="1868400" cy="18684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72" name="Google Shape;472;p80"/>
          <p:cNvSpPr/>
          <p:nvPr/>
        </p:nvSpPr>
        <p:spPr>
          <a:xfrm>
            <a:off x="8984731" y="1679196"/>
            <a:ext cx="1868400" cy="1868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73" name="Google Shape;473;p80"/>
          <p:cNvSpPr txBox="1">
            <a:spLocks noGrp="1"/>
          </p:cNvSpPr>
          <p:nvPr>
            <p:ph type="body" idx="5"/>
          </p:nvPr>
        </p:nvSpPr>
        <p:spPr>
          <a:xfrm>
            <a:off x="798431"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74" name="Google Shape;474;p80"/>
          <p:cNvSpPr txBox="1">
            <a:spLocks noGrp="1"/>
          </p:cNvSpPr>
          <p:nvPr>
            <p:ph type="body" idx="6"/>
          </p:nvPr>
        </p:nvSpPr>
        <p:spPr>
          <a:xfrm>
            <a:off x="4622174"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75" name="Google Shape;475;p80"/>
          <p:cNvSpPr txBox="1">
            <a:spLocks noGrp="1"/>
          </p:cNvSpPr>
          <p:nvPr>
            <p:ph type="body" idx="7"/>
          </p:nvPr>
        </p:nvSpPr>
        <p:spPr>
          <a:xfrm>
            <a:off x="8445918" y="4793673"/>
            <a:ext cx="2946000" cy="5715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1100"/>
              </a:spcBef>
              <a:spcAft>
                <a:spcPts val="0"/>
              </a:spcAft>
              <a:buClr>
                <a:schemeClr val="dk2"/>
              </a:buClr>
              <a:buSzPts val="2000"/>
              <a:buFont typeface="Arial"/>
              <a:buNone/>
              <a:defRPr sz="20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Century Gothic"/>
                <a:ea typeface="Century Gothic"/>
                <a:cs typeface="Century Gothic"/>
                <a:sym typeface="Century Gothic"/>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476"/>
        <p:cNvGrpSpPr/>
        <p:nvPr/>
      </p:nvGrpSpPr>
      <p:grpSpPr>
        <a:xfrm>
          <a:off x="0" y="0"/>
          <a:ext cx="0" cy="0"/>
          <a:chOff x="0" y="0"/>
          <a:chExt cx="0" cy="0"/>
        </a:xfrm>
      </p:grpSpPr>
      <p:pic>
        <p:nvPicPr>
          <p:cNvPr id="477" name="Google Shape;477;p8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478" name="Google Shape;478;p81"/>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79" name="Google Shape;479;p81"/>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80"/>
        <p:cNvGrpSpPr/>
        <p:nvPr/>
      </p:nvGrpSpPr>
      <p:grpSpPr>
        <a:xfrm>
          <a:off x="0" y="0"/>
          <a:ext cx="0" cy="0"/>
          <a:chOff x="0" y="0"/>
          <a:chExt cx="0" cy="0"/>
        </a:xfrm>
      </p:grpSpPr>
      <p:pic>
        <p:nvPicPr>
          <p:cNvPr id="481" name="Google Shape;481;p8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45940" y="5917001"/>
            <a:ext cx="2741200" cy="435437"/>
          </a:xfrm>
          <a:prstGeom prst="rect">
            <a:avLst/>
          </a:prstGeom>
          <a:noFill/>
          <a:ln>
            <a:noFill/>
          </a:ln>
        </p:spPr>
      </p:pic>
      <p:sp>
        <p:nvSpPr>
          <p:cNvPr id="482" name="Google Shape;482;p82"/>
          <p:cNvSpPr txBox="1">
            <a:spLocks noGrp="1"/>
          </p:cNvSpPr>
          <p:nvPr>
            <p:ph type="body" idx="1"/>
          </p:nvPr>
        </p:nvSpPr>
        <p:spPr>
          <a:xfrm>
            <a:off x="797322" y="2631645"/>
            <a:ext cx="10597200" cy="12843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83" name="Google Shape;483;p82"/>
          <p:cNvSpPr txBox="1">
            <a:spLocks noGrp="1"/>
          </p:cNvSpPr>
          <p:nvPr>
            <p:ph type="body" idx="2"/>
          </p:nvPr>
        </p:nvSpPr>
        <p:spPr>
          <a:xfrm>
            <a:off x="797322" y="3932290"/>
            <a:ext cx="10597200" cy="64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lt1"/>
              </a:buClr>
              <a:buSzPts val="5500"/>
              <a:buFont typeface="Arial"/>
              <a:buNone/>
              <a:defRPr sz="5500" b="0" i="0" u="none" strike="noStrike" cap="none">
                <a:solidFill>
                  <a:schemeClr val="l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84"/>
        <p:cNvGrpSpPr/>
        <p:nvPr/>
      </p:nvGrpSpPr>
      <p:grpSpPr>
        <a:xfrm>
          <a:off x="0" y="0"/>
          <a:ext cx="0" cy="0"/>
          <a:chOff x="0" y="0"/>
          <a:chExt cx="0" cy="0"/>
        </a:xfrm>
      </p:grpSpPr>
      <p:sp>
        <p:nvSpPr>
          <p:cNvPr id="485" name="Google Shape;485;p83"/>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86" name="Google Shape;486;p83"/>
          <p:cNvSpPr txBox="1">
            <a:spLocks noGrp="1"/>
          </p:cNvSpPr>
          <p:nvPr>
            <p:ph type="body" idx="1"/>
          </p:nvPr>
        </p:nvSpPr>
        <p:spPr>
          <a:xfrm>
            <a:off x="342900" y="1714226"/>
            <a:ext cx="7008300" cy="4398000"/>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11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9250" algn="l" rtl="0">
              <a:lnSpc>
                <a:spcPct val="90000"/>
              </a:lnSpc>
              <a:spcBef>
                <a:spcPts val="500"/>
              </a:spcBef>
              <a:spcAft>
                <a:spcPts val="0"/>
              </a:spcAft>
              <a:buClr>
                <a:schemeClr val="accent3"/>
              </a:buClr>
              <a:buSzPts val="1900"/>
              <a:buFont typeface="Arial"/>
              <a:buChar char="•"/>
              <a:defRPr sz="19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87" name="Google Shape;487;p83"/>
          <p:cNvSpPr txBox="1">
            <a:spLocks noGrp="1"/>
          </p:cNvSpPr>
          <p:nvPr>
            <p:ph type="body" idx="2"/>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cxnSp>
        <p:nvCxnSpPr>
          <p:cNvPr id="488" name="Google Shape;488;p83"/>
          <p:cNvCxnSpPr/>
          <p:nvPr/>
        </p:nvCxnSpPr>
        <p:spPr>
          <a:xfrm>
            <a:off x="7573754" y="1714226"/>
            <a:ext cx="0" cy="4398000"/>
          </a:xfrm>
          <a:prstGeom prst="straightConnector1">
            <a:avLst/>
          </a:prstGeom>
          <a:noFill/>
          <a:ln w="9525" cap="flat" cmpd="sng">
            <a:solidFill>
              <a:srgbClr val="EAEFF0"/>
            </a:solidFill>
            <a:prstDash val="solid"/>
            <a:miter lim="800000"/>
            <a:headEnd type="none" w="sm" len="sm"/>
            <a:tailEnd type="none" w="sm" len="sm"/>
          </a:ln>
        </p:spPr>
      </p:cxnSp>
      <p:sp>
        <p:nvSpPr>
          <p:cNvPr id="489" name="Google Shape;489;p83"/>
          <p:cNvSpPr>
            <a:spLocks noGrp="1"/>
          </p:cNvSpPr>
          <p:nvPr>
            <p:ph type="chart" idx="3"/>
          </p:nvPr>
        </p:nvSpPr>
        <p:spPr>
          <a:xfrm>
            <a:off x="7796212" y="1714226"/>
            <a:ext cx="4052700" cy="31704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90" name="Google Shape;490;p83"/>
          <p:cNvSpPr txBox="1">
            <a:spLocks noGrp="1"/>
          </p:cNvSpPr>
          <p:nvPr>
            <p:ph type="body" idx="4"/>
          </p:nvPr>
        </p:nvSpPr>
        <p:spPr>
          <a:xfrm>
            <a:off x="7785099" y="5029367"/>
            <a:ext cx="4064100" cy="1082700"/>
          </a:xfrm>
          <a:prstGeom prst="rect">
            <a:avLst/>
          </a:prstGeom>
          <a:noFill/>
          <a:ln>
            <a:noFill/>
          </a:ln>
        </p:spPr>
        <p:txBody>
          <a:bodyPr spcFirstLastPara="1" wrap="square" lIns="91425" tIns="91425" rIns="91425" bIns="91425" anchor="ctr" anchorCtr="0"/>
          <a:lstStyle>
            <a:lvl1pPr marL="457200" marR="0" lvl="0" indent="-228600" algn="ctr" rtl="0">
              <a:lnSpc>
                <a:spcPct val="90000"/>
              </a:lnSpc>
              <a:spcBef>
                <a:spcPts val="11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1"/>
              </a:buClr>
              <a:buSzPts val="2400"/>
              <a:buFont typeface="Arial"/>
              <a:buNone/>
              <a:defRPr sz="24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1"/>
              </a:buClr>
              <a:buSzPts val="2000"/>
              <a:buFont typeface="Arial"/>
              <a:buNone/>
              <a:defRPr sz="20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1"/>
              </a:buClr>
              <a:buSzPts val="1900"/>
              <a:buFont typeface="Arial"/>
              <a:buNone/>
              <a:defRPr sz="1900" b="1" i="0" u="none" strike="noStrike" cap="none">
                <a:solidFill>
                  <a:schemeClr val="accent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9"/>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8" name="Google Shape;48;p9"/>
          <p:cNvSpPr txBox="1">
            <a:spLocks noGrp="1"/>
          </p:cNvSpPr>
          <p:nvPr>
            <p:ph type="body" idx="2"/>
          </p:nvPr>
        </p:nvSpPr>
        <p:spPr>
          <a:xfrm>
            <a:off x="342900" y="1714226"/>
            <a:ext cx="3564737"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9" name="Google Shape;49;p9"/>
          <p:cNvSpPr txBox="1">
            <a:spLocks noGrp="1"/>
          </p:cNvSpPr>
          <p:nvPr>
            <p:ph type="body" idx="3"/>
          </p:nvPr>
        </p:nvSpPr>
        <p:spPr>
          <a:xfrm>
            <a:off x="4313632" y="1714226"/>
            <a:ext cx="3564737"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0" name="Google Shape;50;p9"/>
          <p:cNvSpPr txBox="1">
            <a:spLocks noGrp="1"/>
          </p:cNvSpPr>
          <p:nvPr>
            <p:ph type="body" idx="4"/>
          </p:nvPr>
        </p:nvSpPr>
        <p:spPr>
          <a:xfrm>
            <a:off x="8284363" y="1714226"/>
            <a:ext cx="3564737" cy="4017963"/>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91"/>
        <p:cNvGrpSpPr/>
        <p:nvPr/>
      </p:nvGrpSpPr>
      <p:grpSpPr>
        <a:xfrm>
          <a:off x="0" y="0"/>
          <a:ext cx="0" cy="0"/>
          <a:chOff x="0" y="0"/>
          <a:chExt cx="0" cy="0"/>
        </a:xfrm>
      </p:grpSpPr>
      <p:sp>
        <p:nvSpPr>
          <p:cNvPr id="492" name="Google Shape;492;p84"/>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93" name="Google Shape;493;p84"/>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94"/>
        <p:cNvGrpSpPr/>
        <p:nvPr/>
      </p:nvGrpSpPr>
      <p:grpSpPr>
        <a:xfrm>
          <a:off x="0" y="0"/>
          <a:ext cx="0" cy="0"/>
          <a:chOff x="0" y="0"/>
          <a:chExt cx="0" cy="0"/>
        </a:xfrm>
      </p:grpSpPr>
      <p:sp>
        <p:nvSpPr>
          <p:cNvPr id="495" name="Google Shape;495;p85"/>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96" name="Google Shape;496;p85"/>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497" name="Google Shape;497;p85"/>
          <p:cNvSpPr>
            <a:spLocks noGrp="1"/>
          </p:cNvSpPr>
          <p:nvPr>
            <p:ph type="tbl" idx="2"/>
          </p:nvPr>
        </p:nvSpPr>
        <p:spPr>
          <a:xfrm>
            <a:off x="988219" y="1376363"/>
            <a:ext cx="10215600" cy="4692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2"/>
              </a:buClr>
              <a:buSzPts val="1900"/>
              <a:buFont typeface="Century Gothic"/>
              <a:buNone/>
              <a:defRPr sz="19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500"/>
              <a:buNone/>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98"/>
        <p:cNvGrpSpPr/>
        <p:nvPr/>
      </p:nvGrpSpPr>
      <p:grpSpPr>
        <a:xfrm>
          <a:off x="0" y="0"/>
          <a:ext cx="0" cy="0"/>
          <a:chOff x="0" y="0"/>
          <a:chExt cx="0" cy="0"/>
        </a:xfrm>
      </p:grpSpPr>
      <p:sp>
        <p:nvSpPr>
          <p:cNvPr id="499" name="Google Shape;499;p86"/>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500" name="Google Shape;500;p86"/>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501"/>
        <p:cNvGrpSpPr/>
        <p:nvPr/>
      </p:nvGrpSpPr>
      <p:grpSpPr>
        <a:xfrm>
          <a:off x="0" y="0"/>
          <a:ext cx="0" cy="0"/>
          <a:chOff x="0" y="0"/>
          <a:chExt cx="0" cy="0"/>
        </a:xfrm>
      </p:grpSpPr>
      <p:sp>
        <p:nvSpPr>
          <p:cNvPr id="502" name="Google Shape;502;p87"/>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503" name="Google Shape;503;p87"/>
          <p:cNvSpPr>
            <a:spLocks noGrp="1"/>
          </p:cNvSpPr>
          <p:nvPr>
            <p:ph type="chart" idx="2"/>
          </p:nvPr>
        </p:nvSpPr>
        <p:spPr>
          <a:xfrm>
            <a:off x="1244148" y="1527859"/>
            <a:ext cx="96507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504" name="Google Shape;504;p87"/>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505"/>
        <p:cNvGrpSpPr/>
        <p:nvPr/>
      </p:nvGrpSpPr>
      <p:grpSpPr>
        <a:xfrm>
          <a:off x="0" y="0"/>
          <a:ext cx="0" cy="0"/>
          <a:chOff x="0" y="0"/>
          <a:chExt cx="0" cy="0"/>
        </a:xfrm>
      </p:grpSpPr>
      <p:sp>
        <p:nvSpPr>
          <p:cNvPr id="506" name="Google Shape;506;p88"/>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507" name="Google Shape;507;p88"/>
          <p:cNvSpPr>
            <a:spLocks noGrp="1"/>
          </p:cNvSpPr>
          <p:nvPr>
            <p:ph type="chart" idx="2"/>
          </p:nvPr>
        </p:nvSpPr>
        <p:spPr>
          <a:xfrm>
            <a:off x="342900" y="1527859"/>
            <a:ext cx="4866300" cy="4598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lt2"/>
              </a:buClr>
              <a:buSzPts val="2800"/>
              <a:buFont typeface="Arial"/>
              <a:buNone/>
              <a:defRPr sz="28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508" name="Google Shape;508;p88"/>
          <p:cNvSpPr txBox="1">
            <a:spLocks noGrp="1"/>
          </p:cNvSpPr>
          <p:nvPr>
            <p:ph type="body" idx="1"/>
          </p:nvPr>
        </p:nvSpPr>
        <p:spPr>
          <a:xfrm>
            <a:off x="342900" y="1019175"/>
            <a:ext cx="11506500" cy="291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509" name="Google Shape;509;p88"/>
          <p:cNvPicPr preferRelativeResize="0"/>
          <p:nvPr/>
        </p:nvPicPr>
        <p:blipFill rotWithShape="1">
          <a:blip r:embed="rId2">
            <a:alphaModFix/>
          </a:blip>
          <a:srcRect/>
          <a:stretch/>
        </p:blipFill>
        <p:spPr>
          <a:xfrm>
            <a:off x="5153279" y="1802615"/>
            <a:ext cx="7038722" cy="4112741"/>
          </a:xfrm>
          <a:prstGeom prst="rect">
            <a:avLst/>
          </a:prstGeom>
          <a:noFill/>
          <a:ln>
            <a:noFill/>
          </a:ln>
        </p:spPr>
      </p:pic>
      <p:sp>
        <p:nvSpPr>
          <p:cNvPr id="510" name="Google Shape;510;p88"/>
          <p:cNvSpPr>
            <a:spLocks noGrp="1"/>
          </p:cNvSpPr>
          <p:nvPr>
            <p:ph type="pic" idx="3"/>
          </p:nvPr>
        </p:nvSpPr>
        <p:spPr>
          <a:xfrm>
            <a:off x="6299200" y="2327563"/>
            <a:ext cx="4608300" cy="2909700"/>
          </a:xfrm>
          <a:prstGeom prst="rect">
            <a:avLst/>
          </a:prstGeom>
          <a:noFill/>
          <a:ln>
            <a:noFill/>
          </a:ln>
        </p:spPr>
        <p:txBody>
          <a:bodyPr spcFirstLastPara="1" wrap="square" lIns="91425" tIns="91425" rIns="91425" bIns="91425" anchor="ctr" anchorCtr="0"/>
          <a:lstStyle>
            <a:lvl1pPr marR="0" lvl="0" algn="ctr" rtl="0">
              <a:lnSpc>
                <a:spcPct val="90000"/>
              </a:lnSpc>
              <a:spcBef>
                <a:spcPts val="11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1"/>
        <p:cNvGrpSpPr/>
        <p:nvPr/>
      </p:nvGrpSpPr>
      <p:grpSpPr>
        <a:xfrm>
          <a:off x="0" y="0"/>
          <a:ext cx="0" cy="0"/>
          <a:chOff x="0" y="0"/>
          <a:chExt cx="0" cy="0"/>
        </a:xfrm>
      </p:grpSpPr>
      <p:grpSp>
        <p:nvGrpSpPr>
          <p:cNvPr id="512" name="Google Shape;512;p89"/>
          <p:cNvGrpSpPr/>
          <p:nvPr/>
        </p:nvGrpSpPr>
        <p:grpSpPr>
          <a:xfrm>
            <a:off x="-1" y="0"/>
            <a:ext cx="12192000" cy="6894900"/>
            <a:chOff x="-1" y="0"/>
            <a:chExt cx="12192000" cy="6894900"/>
          </a:xfrm>
        </p:grpSpPr>
        <p:sp>
          <p:nvSpPr>
            <p:cNvPr id="513" name="Google Shape;513;p89"/>
            <p:cNvSpPr/>
            <p:nvPr/>
          </p:nvSpPr>
          <p:spPr>
            <a:xfrm>
              <a:off x="-1" y="0"/>
              <a:ext cx="12192000" cy="6858000"/>
            </a:xfrm>
            <a:prstGeom prst="rect">
              <a:avLst/>
            </a:prstGeom>
            <a:solidFill>
              <a:srgbClr val="FFFFFF"/>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pic>
          <p:nvPicPr>
            <p:cNvPr id="514" name="Google Shape;514;p89"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515" name="Google Shape;515;p89"/>
          <p:cNvSpPr txBox="1">
            <a:spLocks noGrp="1"/>
          </p:cNvSpPr>
          <p:nvPr>
            <p:ph type="title"/>
          </p:nvPr>
        </p:nvSpPr>
        <p:spPr>
          <a:xfrm>
            <a:off x="5363707" y="3125800"/>
            <a:ext cx="6488700" cy="1674900"/>
          </a:xfrm>
          <a:prstGeom prst="rect">
            <a:avLst/>
          </a:prstGeom>
        </p:spPr>
        <p:txBody>
          <a:bodyPr spcFirstLastPara="1" wrap="square" lIns="91425" tIns="91425" rIns="91425" bIns="91425" anchor="t" anchorCtr="0"/>
          <a:lstStyle>
            <a:lvl1pPr lvl="0" rtl="0">
              <a:spcBef>
                <a:spcPts val="0"/>
              </a:spcBef>
              <a:spcAft>
                <a:spcPts val="0"/>
              </a:spcAft>
              <a:buClr>
                <a:srgbClr val="446CA9"/>
              </a:buClr>
              <a:buSzPts val="4800"/>
              <a:buNone/>
              <a:defRPr sz="4800">
                <a:solidFill>
                  <a:srgbClr val="446CA9"/>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pic>
        <p:nvPicPr>
          <p:cNvPr id="516" name="Google Shape;516;p89"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39908" y="2423349"/>
            <a:ext cx="3279900" cy="52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17"/>
        <p:cNvGrpSpPr/>
        <p:nvPr/>
      </p:nvGrpSpPr>
      <p:grpSpPr>
        <a:xfrm>
          <a:off x="0" y="0"/>
          <a:ext cx="0" cy="0"/>
          <a:chOff x="0" y="0"/>
          <a:chExt cx="0" cy="0"/>
        </a:xfrm>
      </p:grpSpPr>
      <p:sp>
        <p:nvSpPr>
          <p:cNvPr id="518" name="Google Shape;518;p90"/>
          <p:cNvSpPr txBox="1">
            <a:spLocks noGrp="1"/>
          </p:cNvSpPr>
          <p:nvPr>
            <p:ph type="title"/>
          </p:nvPr>
        </p:nvSpPr>
        <p:spPr>
          <a:xfrm>
            <a:off x="263196" y="212367"/>
            <a:ext cx="11360700" cy="7635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19" name="Google Shape;519;p90"/>
          <p:cNvSpPr txBox="1">
            <a:spLocks noGrp="1"/>
          </p:cNvSpPr>
          <p:nvPr>
            <p:ph type="body" idx="1"/>
          </p:nvPr>
        </p:nvSpPr>
        <p:spPr>
          <a:xfrm>
            <a:off x="263207" y="1460425"/>
            <a:ext cx="11684700" cy="4555200"/>
          </a:xfrm>
          <a:prstGeom prst="rect">
            <a:avLst/>
          </a:prstGeom>
          <a:noFill/>
          <a:ln>
            <a:noFill/>
          </a:ln>
        </p:spPr>
        <p:txBody>
          <a:bodyPr spcFirstLastPara="1" wrap="square" lIns="121900" tIns="121900" rIns="121900" bIns="121900" anchor="ctr" anchorCtr="0"/>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sz="1900"/>
            </a:lvl2pPr>
            <a:lvl3pPr marL="1371600" lvl="2" indent="-349250" rtl="0">
              <a:spcBef>
                <a:spcPts val="0"/>
              </a:spcBef>
              <a:spcAft>
                <a:spcPts val="0"/>
              </a:spcAft>
              <a:buSzPts val="1900"/>
              <a:buChar char="■"/>
              <a:defRPr sz="1900"/>
            </a:lvl3pPr>
            <a:lvl4pPr marL="1828800" lvl="3" indent="-349250" rtl="0">
              <a:spcBef>
                <a:spcPts val="0"/>
              </a:spcBef>
              <a:spcAft>
                <a:spcPts val="0"/>
              </a:spcAft>
              <a:buSzPts val="1900"/>
              <a:buChar char="●"/>
              <a:defRPr sz="1900"/>
            </a:lvl4pPr>
            <a:lvl5pPr marL="2286000" lvl="4" indent="-349250" rtl="0">
              <a:spcBef>
                <a:spcPts val="0"/>
              </a:spcBef>
              <a:spcAft>
                <a:spcPts val="0"/>
              </a:spcAft>
              <a:buSzPts val="1900"/>
              <a:buChar char="○"/>
              <a:defRPr sz="1900"/>
            </a:lvl5pPr>
            <a:lvl6pPr marL="2743200" lvl="5" indent="-349250" rtl="0">
              <a:spcBef>
                <a:spcPts val="0"/>
              </a:spcBef>
              <a:spcAft>
                <a:spcPts val="0"/>
              </a:spcAft>
              <a:buSzPts val="1900"/>
              <a:buChar char="■"/>
              <a:defRPr sz="1900"/>
            </a:lvl6pPr>
            <a:lvl7pPr marL="3200400" lvl="6" indent="-349250" rtl="0">
              <a:spcBef>
                <a:spcPts val="0"/>
              </a:spcBef>
              <a:spcAft>
                <a:spcPts val="0"/>
              </a:spcAft>
              <a:buSzPts val="1900"/>
              <a:buChar char="●"/>
              <a:defRPr sz="1900"/>
            </a:lvl7pPr>
            <a:lvl8pPr marL="3657600" lvl="7" indent="-349250" rtl="0">
              <a:spcBef>
                <a:spcPts val="0"/>
              </a:spcBef>
              <a:spcAft>
                <a:spcPts val="0"/>
              </a:spcAft>
              <a:buSzPts val="1900"/>
              <a:buChar char="○"/>
              <a:defRPr sz="1900"/>
            </a:lvl8pPr>
            <a:lvl9pPr marL="4114800" lvl="8" indent="-349250" rtl="0">
              <a:spcBef>
                <a:spcPts val="0"/>
              </a:spcBef>
              <a:spcAft>
                <a:spcPts val="0"/>
              </a:spcAft>
              <a:buSzPts val="1900"/>
              <a:buChar char="■"/>
              <a:defRPr sz="1900"/>
            </a:lvl9pPr>
          </a:lstStyle>
          <a:p>
            <a:endParaRPr/>
          </a:p>
        </p:txBody>
      </p:sp>
      <p:sp>
        <p:nvSpPr>
          <p:cNvPr id="520" name="Google Shape;520;p90"/>
          <p:cNvSpPr/>
          <p:nvPr/>
        </p:nvSpPr>
        <p:spPr>
          <a:xfrm>
            <a:off x="0" y="6356350"/>
            <a:ext cx="121923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pic>
        <p:nvPicPr>
          <p:cNvPr id="521" name="Google Shape;521;p90"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978009" y="6443042"/>
            <a:ext cx="2075700" cy="329700"/>
          </a:xfrm>
          <a:prstGeom prst="rect">
            <a:avLst/>
          </a:prstGeom>
          <a:noFill/>
          <a:ln>
            <a:noFill/>
          </a:ln>
        </p:spPr>
      </p:pic>
      <p:sp>
        <p:nvSpPr>
          <p:cNvPr id="522" name="Google Shape;522;p90"/>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lvl="0" algn="l" rtl="0">
              <a:buNone/>
              <a:defRPr sz="1500">
                <a:solidFill>
                  <a:schemeClr val="dk1"/>
                </a:solidFill>
              </a:defRPr>
            </a:lvl1pPr>
            <a:lvl2pPr lvl="1" algn="l" rtl="0">
              <a:buNone/>
              <a:defRPr sz="1500">
                <a:solidFill>
                  <a:schemeClr val="dk1"/>
                </a:solidFill>
              </a:defRPr>
            </a:lvl2pPr>
            <a:lvl3pPr lvl="2" algn="l" rtl="0">
              <a:buNone/>
              <a:defRPr sz="1500">
                <a:solidFill>
                  <a:schemeClr val="dk1"/>
                </a:solidFill>
              </a:defRPr>
            </a:lvl3pPr>
            <a:lvl4pPr lvl="3" algn="l" rtl="0">
              <a:buNone/>
              <a:defRPr sz="1500">
                <a:solidFill>
                  <a:schemeClr val="dk1"/>
                </a:solidFill>
              </a:defRPr>
            </a:lvl4pPr>
            <a:lvl5pPr lvl="4" algn="l" rtl="0">
              <a:buNone/>
              <a:defRPr sz="1500">
                <a:solidFill>
                  <a:schemeClr val="dk1"/>
                </a:solidFill>
              </a:defRPr>
            </a:lvl5pPr>
            <a:lvl6pPr lvl="5" algn="l" rtl="0">
              <a:buNone/>
              <a:defRPr sz="1500">
                <a:solidFill>
                  <a:schemeClr val="dk1"/>
                </a:solidFill>
              </a:defRPr>
            </a:lvl6pPr>
            <a:lvl7pPr lvl="6" algn="l" rtl="0">
              <a:buNone/>
              <a:defRPr sz="1500">
                <a:solidFill>
                  <a:schemeClr val="dk1"/>
                </a:solidFill>
              </a:defRPr>
            </a:lvl7pPr>
            <a:lvl8pPr lvl="7" algn="l" rtl="0">
              <a:buNone/>
              <a:defRPr sz="1500">
                <a:solidFill>
                  <a:schemeClr val="dk1"/>
                </a:solidFill>
              </a:defRPr>
            </a:lvl8pPr>
            <a:lvl9pPr lvl="8" algn="l" rtl="0">
              <a:buNone/>
              <a:defRPr sz="1500">
                <a:solidFill>
                  <a:schemeClr val="dk1"/>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523"/>
        <p:cNvGrpSpPr/>
        <p:nvPr/>
      </p:nvGrpSpPr>
      <p:grpSpPr>
        <a:xfrm>
          <a:off x="0" y="0"/>
          <a:ext cx="0" cy="0"/>
          <a:chOff x="0" y="0"/>
          <a:chExt cx="0" cy="0"/>
        </a:xfrm>
      </p:grpSpPr>
      <p:sp>
        <p:nvSpPr>
          <p:cNvPr id="524" name="Google Shape;524;p91"/>
          <p:cNvSpPr txBox="1">
            <a:spLocks noGrp="1"/>
          </p:cNvSpPr>
          <p:nvPr>
            <p:ph type="title"/>
          </p:nvPr>
        </p:nvSpPr>
        <p:spPr>
          <a:xfrm>
            <a:off x="263196" y="212367"/>
            <a:ext cx="11360700" cy="7635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25" name="Google Shape;525;p91"/>
          <p:cNvSpPr/>
          <p:nvPr/>
        </p:nvSpPr>
        <p:spPr>
          <a:xfrm>
            <a:off x="0" y="6356350"/>
            <a:ext cx="121923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FFFFFF"/>
              </a:solidFill>
              <a:latin typeface="Calibri"/>
              <a:ea typeface="Calibri"/>
              <a:cs typeface="Calibri"/>
              <a:sym typeface="Calibri"/>
            </a:endParaRPr>
          </a:p>
        </p:txBody>
      </p:sp>
      <p:pic>
        <p:nvPicPr>
          <p:cNvPr id="526" name="Google Shape;526;p91"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978009" y="6443042"/>
            <a:ext cx="2075700" cy="329700"/>
          </a:xfrm>
          <a:prstGeom prst="rect">
            <a:avLst/>
          </a:prstGeom>
          <a:noFill/>
          <a:ln>
            <a:noFill/>
          </a:ln>
        </p:spPr>
      </p:pic>
      <p:sp>
        <p:nvSpPr>
          <p:cNvPr id="527" name="Google Shape;527;p91"/>
          <p:cNvSpPr txBox="1">
            <a:spLocks noGrp="1"/>
          </p:cNvSpPr>
          <p:nvPr>
            <p:ph type="sldNum" idx="12"/>
          </p:nvPr>
        </p:nvSpPr>
        <p:spPr>
          <a:xfrm>
            <a:off x="247339" y="6370022"/>
            <a:ext cx="731700" cy="524700"/>
          </a:xfrm>
          <a:prstGeom prst="rect">
            <a:avLst/>
          </a:prstGeom>
          <a:noFill/>
          <a:ln>
            <a:noFill/>
          </a:ln>
        </p:spPr>
        <p:txBody>
          <a:bodyPr spcFirstLastPara="1" wrap="square" lIns="121900" tIns="121900" rIns="121900" bIns="121900" anchor="ctr" anchorCtr="0">
            <a:noAutofit/>
          </a:bodyPr>
          <a:lstStyle>
            <a:lvl1pPr lvl="0" algn="l" rtl="0">
              <a:buNone/>
              <a:defRPr sz="1500">
                <a:solidFill>
                  <a:schemeClr val="dk1"/>
                </a:solidFill>
              </a:defRPr>
            </a:lvl1pPr>
            <a:lvl2pPr lvl="1" algn="l" rtl="0">
              <a:buNone/>
              <a:defRPr sz="1500">
                <a:solidFill>
                  <a:schemeClr val="dk1"/>
                </a:solidFill>
              </a:defRPr>
            </a:lvl2pPr>
            <a:lvl3pPr lvl="2" algn="l" rtl="0">
              <a:buNone/>
              <a:defRPr sz="1500">
                <a:solidFill>
                  <a:schemeClr val="dk1"/>
                </a:solidFill>
              </a:defRPr>
            </a:lvl3pPr>
            <a:lvl4pPr lvl="3" algn="l" rtl="0">
              <a:buNone/>
              <a:defRPr sz="1500">
                <a:solidFill>
                  <a:schemeClr val="dk1"/>
                </a:solidFill>
              </a:defRPr>
            </a:lvl4pPr>
            <a:lvl5pPr lvl="4" algn="l" rtl="0">
              <a:buNone/>
              <a:defRPr sz="1500">
                <a:solidFill>
                  <a:schemeClr val="dk1"/>
                </a:solidFill>
              </a:defRPr>
            </a:lvl5pPr>
            <a:lvl6pPr lvl="5" algn="l" rtl="0">
              <a:buNone/>
              <a:defRPr sz="1500">
                <a:solidFill>
                  <a:schemeClr val="dk1"/>
                </a:solidFill>
              </a:defRPr>
            </a:lvl6pPr>
            <a:lvl7pPr lvl="6" algn="l" rtl="0">
              <a:buNone/>
              <a:defRPr sz="1500">
                <a:solidFill>
                  <a:schemeClr val="dk1"/>
                </a:solidFill>
              </a:defRPr>
            </a:lvl7pPr>
            <a:lvl8pPr lvl="7" algn="l" rtl="0">
              <a:buNone/>
              <a:defRPr sz="1500">
                <a:solidFill>
                  <a:schemeClr val="dk1"/>
                </a:solidFill>
              </a:defRPr>
            </a:lvl8pPr>
            <a:lvl9pPr lvl="8" algn="l" rtl="0">
              <a:buNone/>
              <a:defRPr sz="1500">
                <a:solidFill>
                  <a:schemeClr val="dk1"/>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528"/>
        <p:cNvGrpSpPr/>
        <p:nvPr/>
      </p:nvGrpSpPr>
      <p:grpSpPr>
        <a:xfrm>
          <a:off x="0" y="0"/>
          <a:ext cx="0" cy="0"/>
          <a:chOff x="0" y="0"/>
          <a:chExt cx="0" cy="0"/>
        </a:xfrm>
      </p:grpSpPr>
      <p:sp>
        <p:nvSpPr>
          <p:cNvPr id="529" name="Google Shape;529;p92"/>
          <p:cNvSpPr txBox="1">
            <a:spLocks noGrp="1"/>
          </p:cNvSpPr>
          <p:nvPr>
            <p:ph type="title"/>
          </p:nvPr>
        </p:nvSpPr>
        <p:spPr>
          <a:xfrm>
            <a:off x="304800" y="152400"/>
            <a:ext cx="10972800" cy="914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3600"/>
              <a:buFont typeface="Arial"/>
              <a:buNone/>
              <a:defRPr sz="4300" b="0" i="0" u="none" strike="noStrike" cap="none">
                <a:solidFill>
                  <a:schemeClr val="lt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530" name="Google Shape;530;p92"/>
          <p:cNvSpPr txBox="1">
            <a:spLocks noGrp="1"/>
          </p:cNvSpPr>
          <p:nvPr>
            <p:ph type="body" idx="1"/>
          </p:nvPr>
        </p:nvSpPr>
        <p:spPr>
          <a:xfrm>
            <a:off x="304800" y="1570037"/>
            <a:ext cx="11430000" cy="4714500"/>
          </a:xfrm>
          <a:prstGeom prst="rect">
            <a:avLst/>
          </a:prstGeom>
          <a:noFill/>
          <a:ln>
            <a:noFill/>
          </a:ln>
        </p:spPr>
        <p:txBody>
          <a:bodyPr spcFirstLastPara="1" wrap="square" lIns="121900" tIns="121900" rIns="121900" bIns="121900" anchor="t" anchorCtr="0"/>
          <a:lstStyle>
            <a:lvl1pPr marL="457200" marR="0" lvl="0" indent="-228600" algn="l" rtl="0">
              <a:spcBef>
                <a:spcPts val="700"/>
              </a:spcBef>
              <a:spcAft>
                <a:spcPts val="0"/>
              </a:spcAft>
              <a:buClr>
                <a:schemeClr val="dk1"/>
              </a:buClr>
              <a:buSzPts val="1900"/>
              <a:buFont typeface="Arial"/>
              <a:buNone/>
              <a:defRPr sz="3500" b="0" i="0" u="none" strike="noStrike" cap="none">
                <a:solidFill>
                  <a:schemeClr val="dk1"/>
                </a:solidFill>
                <a:latin typeface="Arial"/>
                <a:ea typeface="Arial"/>
                <a:cs typeface="Arial"/>
                <a:sym typeface="Arial"/>
              </a:defRPr>
            </a:lvl1pPr>
            <a:lvl2pPr marL="914400" marR="0" lvl="1" indent="-425450" algn="l" rtl="0">
              <a:spcBef>
                <a:spcPts val="300"/>
              </a:spcBef>
              <a:spcAft>
                <a:spcPts val="0"/>
              </a:spcAft>
              <a:buClr>
                <a:srgbClr val="456AA1"/>
              </a:buClr>
              <a:buSzPts val="3100"/>
              <a:buFont typeface="Arial"/>
              <a:buChar char="•"/>
              <a:defRPr sz="3100" b="0" i="0" u="none" strike="noStrike" cap="none">
                <a:solidFill>
                  <a:schemeClr val="dk1"/>
                </a:solidFill>
                <a:latin typeface="Arial"/>
                <a:ea typeface="Arial"/>
                <a:cs typeface="Arial"/>
                <a:sym typeface="Arial"/>
              </a:defRPr>
            </a:lvl2pPr>
            <a:lvl3pPr marL="1371600" marR="0" lvl="2" indent="-400050" algn="l" rtl="0">
              <a:spcBef>
                <a:spcPts val="300"/>
              </a:spcBef>
              <a:spcAft>
                <a:spcPts val="0"/>
              </a:spcAft>
              <a:buClr>
                <a:schemeClr val="dk1"/>
              </a:buClr>
              <a:buSzPts val="2700"/>
              <a:buFont typeface="Merriweather Sans"/>
              <a:buChar char="–"/>
              <a:defRPr sz="27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456AA1"/>
              </a:buClr>
              <a:buSzPts val="20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1" name="Google Shape;531;p92"/>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532" name="Google Shape;532;p92"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977763" y="6443042"/>
            <a:ext cx="2075700" cy="329700"/>
          </a:xfrm>
          <a:prstGeom prst="rect">
            <a:avLst/>
          </a:prstGeom>
          <a:noFill/>
          <a:ln>
            <a:noFill/>
          </a:ln>
        </p:spPr>
      </p:pic>
      <p:sp>
        <p:nvSpPr>
          <p:cNvPr id="533" name="Google Shape;533;p92"/>
          <p:cNvSpPr txBox="1">
            <a:spLocks noGrp="1"/>
          </p:cNvSpPr>
          <p:nvPr>
            <p:ph type="sldNum" idx="12"/>
          </p:nvPr>
        </p:nvSpPr>
        <p:spPr>
          <a:xfrm>
            <a:off x="304800" y="6416675"/>
            <a:ext cx="28449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5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4"/>
        <p:cNvGrpSpPr/>
        <p:nvPr/>
      </p:nvGrpSpPr>
      <p:grpSpPr>
        <a:xfrm>
          <a:off x="0" y="0"/>
          <a:ext cx="0" cy="0"/>
          <a:chOff x="0" y="0"/>
          <a:chExt cx="0" cy="0"/>
        </a:xfrm>
      </p:grpSpPr>
      <p:sp>
        <p:nvSpPr>
          <p:cNvPr id="535" name="Google Shape;535;p93"/>
          <p:cNvSpPr/>
          <p:nvPr/>
        </p:nvSpPr>
        <p:spPr>
          <a:xfrm>
            <a:off x="-1" y="0"/>
            <a:ext cx="12192000" cy="6858000"/>
          </a:xfrm>
          <a:prstGeom prst="rect">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536" name="Google Shape;536;p93"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a:off x="440295" y="0"/>
            <a:ext cx="11751600" cy="6894900"/>
          </a:xfrm>
          <a:prstGeom prst="rect">
            <a:avLst/>
          </a:prstGeom>
          <a:noFill/>
          <a:ln>
            <a:noFill/>
          </a:ln>
        </p:spPr>
      </p:pic>
      <p:sp>
        <p:nvSpPr>
          <p:cNvPr id="537" name="Google Shape;537;p93"/>
          <p:cNvSpPr txBox="1">
            <a:spLocks noGrp="1"/>
          </p:cNvSpPr>
          <p:nvPr>
            <p:ph type="ctrTitle"/>
          </p:nvPr>
        </p:nvSpPr>
        <p:spPr>
          <a:xfrm>
            <a:off x="304800" y="2929217"/>
            <a:ext cx="6490500" cy="18615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Helvetica Neue"/>
              <a:buNone/>
              <a:defRPr sz="51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500"/>
              <a:buNone/>
              <a:defRPr sz="1900"/>
            </a:lvl2pPr>
            <a:lvl3pPr marL="0" marR="0" lvl="2" indent="0" algn="l" rtl="0">
              <a:spcBef>
                <a:spcPts val="0"/>
              </a:spcBef>
              <a:spcAft>
                <a:spcPts val="0"/>
              </a:spcAft>
              <a:buSzPts val="1500"/>
              <a:buNone/>
              <a:defRPr sz="1900"/>
            </a:lvl3pPr>
            <a:lvl4pPr marL="0" marR="0" lvl="3" indent="0" algn="l" rtl="0">
              <a:spcBef>
                <a:spcPts val="0"/>
              </a:spcBef>
              <a:spcAft>
                <a:spcPts val="0"/>
              </a:spcAft>
              <a:buSzPts val="1500"/>
              <a:buNone/>
              <a:defRPr sz="1900"/>
            </a:lvl4pPr>
            <a:lvl5pPr marL="0" marR="0" lvl="4" indent="0" algn="l" rtl="0">
              <a:spcBef>
                <a:spcPts val="0"/>
              </a:spcBef>
              <a:spcAft>
                <a:spcPts val="0"/>
              </a:spcAft>
              <a:buSzPts val="1500"/>
              <a:buNone/>
              <a:defRPr sz="1900"/>
            </a:lvl5pPr>
            <a:lvl6pPr marL="0" marR="0" lvl="5" indent="0" algn="l" rtl="0">
              <a:spcBef>
                <a:spcPts val="0"/>
              </a:spcBef>
              <a:spcAft>
                <a:spcPts val="0"/>
              </a:spcAft>
              <a:buSzPts val="1500"/>
              <a:buNone/>
              <a:defRPr sz="1900"/>
            </a:lvl6pPr>
            <a:lvl7pPr marL="0" marR="0" lvl="6" indent="0" algn="l" rtl="0">
              <a:spcBef>
                <a:spcPts val="0"/>
              </a:spcBef>
              <a:spcAft>
                <a:spcPts val="0"/>
              </a:spcAft>
              <a:buSzPts val="1500"/>
              <a:buNone/>
              <a:defRPr sz="1900"/>
            </a:lvl7pPr>
            <a:lvl8pPr marL="0" marR="0" lvl="7" indent="0" algn="l" rtl="0">
              <a:spcBef>
                <a:spcPts val="0"/>
              </a:spcBef>
              <a:spcAft>
                <a:spcPts val="0"/>
              </a:spcAft>
              <a:buSzPts val="1500"/>
              <a:buNone/>
              <a:defRPr sz="1900"/>
            </a:lvl8pPr>
            <a:lvl9pPr marL="0" marR="0" lvl="8" indent="0" algn="l" rtl="0">
              <a:spcBef>
                <a:spcPts val="0"/>
              </a:spcBef>
              <a:spcAft>
                <a:spcPts val="0"/>
              </a:spcAft>
              <a:buSzPts val="1500"/>
              <a:buNone/>
              <a:defRPr sz="1900"/>
            </a:lvl9pPr>
          </a:lstStyle>
          <a:p>
            <a:endParaRPr/>
          </a:p>
        </p:txBody>
      </p:sp>
      <p:sp>
        <p:nvSpPr>
          <p:cNvPr id="538" name="Google Shape;538;p93"/>
          <p:cNvSpPr txBox="1">
            <a:spLocks noGrp="1"/>
          </p:cNvSpPr>
          <p:nvPr>
            <p:ph type="subTitle" idx="1"/>
          </p:nvPr>
        </p:nvSpPr>
        <p:spPr>
          <a:xfrm>
            <a:off x="355016" y="5017730"/>
            <a:ext cx="53451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Arial"/>
              <a:buNone/>
              <a:defRPr sz="2400" b="0" i="0" u="none" strike="noStrike" cap="none">
                <a:solidFill>
                  <a:schemeClr val="dk1"/>
                </a:solidFill>
                <a:latin typeface="Arial"/>
                <a:ea typeface="Arial"/>
                <a:cs typeface="Arial"/>
                <a:sym typeface="Arial"/>
              </a:defRPr>
            </a:lvl1pPr>
            <a:lvl2pPr marL="609600" marR="0" lvl="1" indent="0" algn="ctr" rtl="0">
              <a:spcBef>
                <a:spcPts val="700"/>
              </a:spcBef>
              <a:spcAft>
                <a:spcPts val="0"/>
              </a:spcAft>
              <a:buClr>
                <a:srgbClr val="446CA9"/>
              </a:buClr>
              <a:buSzPts val="1900"/>
              <a:buFont typeface="Arial"/>
              <a:buNone/>
              <a:defRPr sz="2900" b="0" i="0" u="none" strike="noStrike" cap="none">
                <a:solidFill>
                  <a:srgbClr val="888888"/>
                </a:solidFill>
                <a:latin typeface="Helvetica Neue"/>
                <a:ea typeface="Helvetica Neue"/>
                <a:cs typeface="Helvetica Neue"/>
                <a:sym typeface="Helvetica Neue"/>
              </a:defRPr>
            </a:lvl2pPr>
            <a:lvl3pPr marL="1219200" marR="0" lvl="2"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3pPr>
            <a:lvl4pPr marL="1828800" marR="0" lvl="3"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4pPr>
            <a:lvl5pPr marL="2438400" marR="0" lvl="4" indent="0" algn="ctr" rtl="0">
              <a:spcBef>
                <a:spcPts val="500"/>
              </a:spcBef>
              <a:spcAft>
                <a:spcPts val="0"/>
              </a:spcAft>
              <a:buClr>
                <a:srgbClr val="446CA9"/>
              </a:buClr>
              <a:buSzPts val="1900"/>
              <a:buFont typeface="Arial"/>
              <a:buNone/>
              <a:defRPr sz="2400" b="0" i="0" u="none" strike="noStrike" cap="none">
                <a:solidFill>
                  <a:srgbClr val="888888"/>
                </a:solidFill>
                <a:latin typeface="Helvetica Neue"/>
                <a:ea typeface="Helvetica Neue"/>
                <a:cs typeface="Helvetica Neue"/>
                <a:sym typeface="Helvetica Neue"/>
              </a:defRPr>
            </a:lvl5pPr>
            <a:lvl6pPr marL="3048000" marR="0" lvl="5"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6pPr>
            <a:lvl7pPr marL="3657600" marR="0" lvl="6"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7pPr>
            <a:lvl8pPr marL="4267200" marR="0" lvl="7"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8pPr>
            <a:lvl9pPr marL="4876800" marR="0" lvl="8"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9pPr>
          </a:lstStyle>
          <a:p>
            <a:endParaRPr/>
          </a:p>
        </p:txBody>
      </p:sp>
      <p:pic>
        <p:nvPicPr>
          <p:cNvPr id="539" name="Google Shape;539;p93"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0224" y="1324748"/>
            <a:ext cx="5603100" cy="889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51"/>
        <p:cNvGrpSpPr/>
        <p:nvPr/>
      </p:nvGrpSpPr>
      <p:grpSpPr>
        <a:xfrm>
          <a:off x="0" y="0"/>
          <a:ext cx="0" cy="0"/>
          <a:chOff x="0" y="0"/>
          <a:chExt cx="0" cy="0"/>
        </a:xfrm>
      </p:grpSpPr>
      <p:sp>
        <p:nvSpPr>
          <p:cNvPr id="52" name="Google Shape;52;p10"/>
          <p:cNvSpPr/>
          <p:nvPr/>
        </p:nvSpPr>
        <p:spPr>
          <a:xfrm>
            <a:off x="342899" y="1654564"/>
            <a:ext cx="5489489" cy="88411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 name="Google Shape;53;p10"/>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0"/>
          <p:cNvSpPr txBox="1">
            <a:spLocks noGrp="1"/>
          </p:cNvSpPr>
          <p:nvPr>
            <p:ph type="body" idx="1"/>
          </p:nvPr>
        </p:nvSpPr>
        <p:spPr>
          <a:xfrm>
            <a:off x="342900" y="1019175"/>
            <a:ext cx="11506200" cy="292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accent3"/>
              </a:buClr>
              <a:buSzPts val="2000"/>
              <a:buFont typeface="Arial"/>
              <a:buNone/>
              <a:defRPr sz="20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500"/>
              </a:spcBef>
              <a:spcAft>
                <a:spcPts val="0"/>
              </a:spcAft>
              <a:buClr>
                <a:schemeClr val="accent2"/>
              </a:buClr>
              <a:buSzPts val="3600"/>
              <a:buFont typeface="Arial"/>
              <a:buNone/>
              <a:defRPr sz="3600" b="1" i="0" u="none" strike="noStrike" cap="none">
                <a:solidFill>
                  <a:schemeClr val="accent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5" name="Google Shape;55;p10"/>
          <p:cNvSpPr txBox="1">
            <a:spLocks noGrp="1"/>
          </p:cNvSpPr>
          <p:nvPr>
            <p:ph type="body" idx="2"/>
          </p:nvPr>
        </p:nvSpPr>
        <p:spPr>
          <a:xfrm>
            <a:off x="342899" y="2718486"/>
            <a:ext cx="5489489" cy="345855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6" name="Google Shape;56;p10"/>
          <p:cNvSpPr txBox="1">
            <a:spLocks noGrp="1"/>
          </p:cNvSpPr>
          <p:nvPr>
            <p:ph type="body" idx="3"/>
          </p:nvPr>
        </p:nvSpPr>
        <p:spPr>
          <a:xfrm>
            <a:off x="6359611" y="2718486"/>
            <a:ext cx="5489489" cy="345855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3"/>
              </a:buClr>
              <a:buSzPts val="2400"/>
              <a:buFont typeface="Arial"/>
              <a:buChar char="•"/>
              <a:defRPr sz="2400" b="0" i="0" u="none" strike="noStrike" cap="none">
                <a:solidFill>
                  <a:schemeClr val="dk2"/>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7" name="Google Shape;57;p10"/>
          <p:cNvSpPr txBox="1">
            <a:spLocks noGrp="1"/>
          </p:cNvSpPr>
          <p:nvPr>
            <p:ph type="body" idx="4"/>
          </p:nvPr>
        </p:nvSpPr>
        <p:spPr>
          <a:xfrm>
            <a:off x="342901" y="1822139"/>
            <a:ext cx="5489488" cy="548967"/>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8" name="Google Shape;58;p10"/>
          <p:cNvSpPr/>
          <p:nvPr/>
        </p:nvSpPr>
        <p:spPr>
          <a:xfrm>
            <a:off x="6359610" y="1654564"/>
            <a:ext cx="5489489" cy="88411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9" name="Google Shape;59;p10"/>
          <p:cNvSpPr txBox="1">
            <a:spLocks noGrp="1"/>
          </p:cNvSpPr>
          <p:nvPr>
            <p:ph type="body" idx="5"/>
          </p:nvPr>
        </p:nvSpPr>
        <p:spPr>
          <a:xfrm>
            <a:off x="6359612" y="1822139"/>
            <a:ext cx="5489488" cy="548967"/>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accent3"/>
              </a:buClr>
              <a:buSzPts val="2400"/>
              <a:buFont typeface="Arial"/>
              <a:buNone/>
              <a:defRPr sz="2400" b="1"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accent3"/>
              </a:buClr>
              <a:buSzPts val="2000"/>
              <a:buFont typeface="Century Gothic"/>
              <a:buChar char="–"/>
              <a:defRPr sz="2000" b="0" i="0" u="none" strike="noStrike" cap="none">
                <a:solidFill>
                  <a:schemeClr val="dk2"/>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accent3"/>
              </a:buClr>
              <a:buSzPts val="1600"/>
              <a:buFont typeface="Century Gothic"/>
              <a:buChar char="–"/>
              <a:defRPr sz="1600" b="0" i="0" u="none" strike="noStrike" cap="none">
                <a:solidFill>
                  <a:schemeClr val="dk2"/>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accent3"/>
              </a:buClr>
              <a:buSzPts val="1600"/>
              <a:buFont typeface="Arial"/>
              <a:buChar char="•"/>
              <a:defRPr sz="1600" b="0" i="0" u="none" strike="noStrike" cap="none">
                <a:solidFill>
                  <a:schemeClr val="dk2"/>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540"/>
        <p:cNvGrpSpPr/>
        <p:nvPr/>
      </p:nvGrpSpPr>
      <p:grpSpPr>
        <a:xfrm>
          <a:off x="0" y="0"/>
          <a:ext cx="0" cy="0"/>
          <a:chOff x="0" y="0"/>
          <a:chExt cx="0" cy="0"/>
        </a:xfrm>
      </p:grpSpPr>
      <p:sp>
        <p:nvSpPr>
          <p:cNvPr id="541" name="Google Shape;541;p94"/>
          <p:cNvSpPr/>
          <p:nvPr/>
        </p:nvSpPr>
        <p:spPr>
          <a:xfrm>
            <a:off x="-1" y="0"/>
            <a:ext cx="12192000" cy="6858000"/>
          </a:xfrm>
          <a:prstGeom prst="rect">
            <a:avLst/>
          </a:prstGeom>
          <a:solidFill>
            <a:schemeClr val="lt1"/>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542" name="Google Shape;542;p94" descr="CNCF_PPT_Background_v1-01.png"/>
          <p:cNvPicPr preferRelativeResize="0"/>
          <p:nvPr/>
        </p:nvPicPr>
        <p:blipFill rotWithShape="1">
          <a:blip r:embed="rId2" cstate="screen">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sp>
        <p:nvSpPr>
          <p:cNvPr id="543" name="Google Shape;543;p94"/>
          <p:cNvSpPr txBox="1">
            <a:spLocks noGrp="1"/>
          </p:cNvSpPr>
          <p:nvPr>
            <p:ph type="ctrTitle"/>
          </p:nvPr>
        </p:nvSpPr>
        <p:spPr>
          <a:xfrm>
            <a:off x="5287367" y="3446767"/>
            <a:ext cx="6763200" cy="57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3600"/>
              <a:buFont typeface="Century Gothic"/>
              <a:buNone/>
              <a:defRPr sz="37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5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5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5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5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5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5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5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500"/>
              <a:buFont typeface="Century Gothic"/>
              <a:buNone/>
              <a:defRPr>
                <a:latin typeface="Century Gothic"/>
                <a:ea typeface="Century Gothic"/>
                <a:cs typeface="Century Gothic"/>
                <a:sym typeface="Century Gothic"/>
              </a:defRPr>
            </a:lvl9pPr>
          </a:lstStyle>
          <a:p>
            <a:endParaRPr/>
          </a:p>
        </p:txBody>
      </p:sp>
      <p:sp>
        <p:nvSpPr>
          <p:cNvPr id="544" name="Google Shape;544;p94"/>
          <p:cNvSpPr txBox="1">
            <a:spLocks noGrp="1"/>
          </p:cNvSpPr>
          <p:nvPr>
            <p:ph type="subTitle" idx="1"/>
          </p:nvPr>
        </p:nvSpPr>
        <p:spPr>
          <a:xfrm>
            <a:off x="5287367" y="4046067"/>
            <a:ext cx="6121500" cy="711900"/>
          </a:xfrm>
          <a:prstGeom prst="rect">
            <a:avLst/>
          </a:prstGeom>
          <a:noFill/>
          <a:ln>
            <a:noFill/>
          </a:ln>
        </p:spPr>
        <p:txBody>
          <a:bodyPr spcFirstLastPara="1" wrap="square" lIns="121900" tIns="121900" rIns="121900" bIns="121900" anchor="t" anchorCtr="0"/>
          <a:lstStyle>
            <a:lvl1pPr marL="0" marR="0" lvl="0" indent="0" algn="l" rtl="0">
              <a:spcBef>
                <a:spcPts val="500"/>
              </a:spcBef>
              <a:spcAft>
                <a:spcPts val="0"/>
              </a:spcAft>
              <a:buClr>
                <a:srgbClr val="446CA9"/>
              </a:buClr>
              <a:buSzPts val="1900"/>
              <a:buFont typeface="Century Gothic"/>
              <a:buNone/>
              <a:defRPr sz="2400" b="0" i="0" u="none" strike="noStrike" cap="none">
                <a:solidFill>
                  <a:schemeClr val="dk1"/>
                </a:solidFill>
                <a:latin typeface="Century Gothic"/>
                <a:ea typeface="Century Gothic"/>
                <a:cs typeface="Century Gothic"/>
                <a:sym typeface="Century Gothic"/>
              </a:defRPr>
            </a:lvl1pPr>
            <a:lvl2pPr marL="609600" marR="0" lvl="1" indent="0" algn="ctr" rtl="0">
              <a:spcBef>
                <a:spcPts val="700"/>
              </a:spcBef>
              <a:spcAft>
                <a:spcPts val="0"/>
              </a:spcAft>
              <a:buClr>
                <a:srgbClr val="446CA9"/>
              </a:buClr>
              <a:buSzPts val="1900"/>
              <a:buFont typeface="Century Gothic"/>
              <a:buNone/>
              <a:defRPr sz="2900" b="0" i="0" u="none" strike="noStrike" cap="none">
                <a:solidFill>
                  <a:srgbClr val="888888"/>
                </a:solidFill>
                <a:latin typeface="Century Gothic"/>
                <a:ea typeface="Century Gothic"/>
                <a:cs typeface="Century Gothic"/>
                <a:sym typeface="Century Gothic"/>
              </a:defRPr>
            </a:lvl2pPr>
            <a:lvl3pPr marL="1219200" marR="0" lvl="2"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3pPr>
            <a:lvl4pPr marL="1828800" marR="0" lvl="3"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4pPr>
            <a:lvl5pPr marL="2438400" marR="0" lvl="4" indent="0" algn="ctr" rtl="0">
              <a:spcBef>
                <a:spcPts val="500"/>
              </a:spcBef>
              <a:spcAft>
                <a:spcPts val="0"/>
              </a:spcAft>
              <a:buClr>
                <a:srgbClr val="446CA9"/>
              </a:buClr>
              <a:buSzPts val="1900"/>
              <a:buFont typeface="Century Gothic"/>
              <a:buNone/>
              <a:defRPr sz="2400" b="0" i="0" u="none" strike="noStrike" cap="none">
                <a:solidFill>
                  <a:srgbClr val="888888"/>
                </a:solidFill>
                <a:latin typeface="Century Gothic"/>
                <a:ea typeface="Century Gothic"/>
                <a:cs typeface="Century Gothic"/>
                <a:sym typeface="Century Gothic"/>
              </a:defRPr>
            </a:lvl5pPr>
            <a:lvl6pPr marL="3048000" marR="0" lvl="5"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6pPr>
            <a:lvl7pPr marL="3657600" marR="0" lvl="6"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7pPr>
            <a:lvl8pPr marL="4267200" marR="0" lvl="7"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8pPr>
            <a:lvl9pPr marL="4876800" marR="0" lvl="8" indent="0" algn="ctr" rtl="0">
              <a:spcBef>
                <a:spcPts val="500"/>
              </a:spcBef>
              <a:spcAft>
                <a:spcPts val="0"/>
              </a:spcAft>
              <a:buClr>
                <a:srgbClr val="888888"/>
              </a:buClr>
              <a:buSzPts val="1900"/>
              <a:buFont typeface="Century Gothic"/>
              <a:buNone/>
              <a:defRPr sz="2700" b="0" i="0" u="none" strike="noStrike" cap="none">
                <a:solidFill>
                  <a:srgbClr val="888888"/>
                </a:solidFill>
                <a:latin typeface="Century Gothic"/>
                <a:ea typeface="Century Gothic"/>
                <a:cs typeface="Century Gothic"/>
                <a:sym typeface="Century Gothic"/>
              </a:defRPr>
            </a:lvl9pPr>
          </a:lstStyle>
          <a:p>
            <a:endParaRPr/>
          </a:p>
        </p:txBody>
      </p:sp>
      <p:sp>
        <p:nvSpPr>
          <p:cNvPr id="545" name="Google Shape;545;p94"/>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pic>
        <p:nvPicPr>
          <p:cNvPr id="546" name="Google Shape;546;p94" descr="CNCF_Alternate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32767" y="2536366"/>
            <a:ext cx="3304800" cy="5247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547"/>
        <p:cNvGrpSpPr/>
        <p:nvPr/>
      </p:nvGrpSpPr>
      <p:grpSpPr>
        <a:xfrm>
          <a:off x="0" y="0"/>
          <a:ext cx="0" cy="0"/>
          <a:chOff x="0" y="0"/>
          <a:chExt cx="0" cy="0"/>
        </a:xfrm>
      </p:grpSpPr>
      <p:sp>
        <p:nvSpPr>
          <p:cNvPr id="548" name="Google Shape;548;p95"/>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549" name="Google Shape;549;p95"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550" name="Google Shape;550;p95"/>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551" name="Google Shape;551;p95"/>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552" name="Google Shape;552;p95"/>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553" name="Google Shape;553;p95"/>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554"/>
        <p:cNvGrpSpPr/>
        <p:nvPr/>
      </p:nvGrpSpPr>
      <p:grpSpPr>
        <a:xfrm>
          <a:off x="0" y="0"/>
          <a:ext cx="0" cy="0"/>
          <a:chOff x="0" y="0"/>
          <a:chExt cx="0" cy="0"/>
        </a:xfrm>
      </p:grpSpPr>
      <p:sp>
        <p:nvSpPr>
          <p:cNvPr id="555" name="Google Shape;555;p96"/>
          <p:cNvSpPr/>
          <p:nvPr/>
        </p:nvSpPr>
        <p:spPr>
          <a:xfrm>
            <a:off x="0" y="6356350"/>
            <a:ext cx="12192000" cy="5016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556" name="Google Shape;556;p96"/>
          <p:cNvSpPr/>
          <p:nvPr/>
        </p:nvSpPr>
        <p:spPr>
          <a:xfrm>
            <a:off x="0" y="0"/>
            <a:ext cx="12192000" cy="1218000"/>
          </a:xfrm>
          <a:prstGeom prst="rect">
            <a:avLst/>
          </a:prstGeom>
          <a:solidFill>
            <a:srgbClr val="275187"/>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sp>
        <p:nvSpPr>
          <p:cNvPr id="557" name="Google Shape;557;p96"/>
          <p:cNvSpPr txBox="1">
            <a:spLocks noGrp="1"/>
          </p:cNvSpPr>
          <p:nvPr>
            <p:ph type="title"/>
          </p:nvPr>
        </p:nvSpPr>
        <p:spPr>
          <a:xfrm>
            <a:off x="219291" y="128461"/>
            <a:ext cx="11673900" cy="899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4300"/>
              <a:buNone/>
              <a:defRPr i="0" u="none" strike="noStrike" cap="none">
                <a:solidFill>
                  <a:srgbClr val="FFFFFF"/>
                </a:solidFill>
              </a:defRPr>
            </a:lvl1pPr>
            <a:lvl2pPr marL="0" marR="0" lvl="1" indent="0" algn="l" rtl="0">
              <a:spcBef>
                <a:spcPts val="0"/>
              </a:spcBef>
              <a:spcAft>
                <a:spcPts val="0"/>
              </a:spcAft>
              <a:buSzPts val="4300"/>
              <a:buFont typeface="Century Gothic"/>
              <a:buNone/>
              <a:defRPr sz="4300">
                <a:latin typeface="Century Gothic"/>
                <a:ea typeface="Century Gothic"/>
                <a:cs typeface="Century Gothic"/>
                <a:sym typeface="Century Gothic"/>
              </a:defRPr>
            </a:lvl2pPr>
            <a:lvl3pPr marL="0" marR="0" lvl="2" indent="0" algn="l" rtl="0">
              <a:spcBef>
                <a:spcPts val="0"/>
              </a:spcBef>
              <a:spcAft>
                <a:spcPts val="0"/>
              </a:spcAft>
              <a:buSzPts val="4300"/>
              <a:buFont typeface="Century Gothic"/>
              <a:buNone/>
              <a:defRPr sz="4300">
                <a:latin typeface="Century Gothic"/>
                <a:ea typeface="Century Gothic"/>
                <a:cs typeface="Century Gothic"/>
                <a:sym typeface="Century Gothic"/>
              </a:defRPr>
            </a:lvl3pPr>
            <a:lvl4pPr marL="0" marR="0" lvl="3" indent="0" algn="l" rtl="0">
              <a:spcBef>
                <a:spcPts val="0"/>
              </a:spcBef>
              <a:spcAft>
                <a:spcPts val="0"/>
              </a:spcAft>
              <a:buSzPts val="4300"/>
              <a:buFont typeface="Century Gothic"/>
              <a:buNone/>
              <a:defRPr sz="4300">
                <a:latin typeface="Century Gothic"/>
                <a:ea typeface="Century Gothic"/>
                <a:cs typeface="Century Gothic"/>
                <a:sym typeface="Century Gothic"/>
              </a:defRPr>
            </a:lvl4pPr>
            <a:lvl5pPr marL="0" marR="0" lvl="4" indent="0" algn="l" rtl="0">
              <a:spcBef>
                <a:spcPts val="0"/>
              </a:spcBef>
              <a:spcAft>
                <a:spcPts val="0"/>
              </a:spcAft>
              <a:buSzPts val="4300"/>
              <a:buFont typeface="Century Gothic"/>
              <a:buNone/>
              <a:defRPr sz="4300">
                <a:latin typeface="Century Gothic"/>
                <a:ea typeface="Century Gothic"/>
                <a:cs typeface="Century Gothic"/>
                <a:sym typeface="Century Gothic"/>
              </a:defRPr>
            </a:lvl5pPr>
            <a:lvl6pPr marL="0" marR="0" lvl="5" indent="0" algn="l" rtl="0">
              <a:spcBef>
                <a:spcPts val="0"/>
              </a:spcBef>
              <a:spcAft>
                <a:spcPts val="0"/>
              </a:spcAft>
              <a:buSzPts val="4300"/>
              <a:buFont typeface="Century Gothic"/>
              <a:buNone/>
              <a:defRPr sz="4300">
                <a:latin typeface="Century Gothic"/>
                <a:ea typeface="Century Gothic"/>
                <a:cs typeface="Century Gothic"/>
                <a:sym typeface="Century Gothic"/>
              </a:defRPr>
            </a:lvl6pPr>
            <a:lvl7pPr marL="0" marR="0" lvl="6" indent="0" algn="l" rtl="0">
              <a:spcBef>
                <a:spcPts val="0"/>
              </a:spcBef>
              <a:spcAft>
                <a:spcPts val="0"/>
              </a:spcAft>
              <a:buSzPts val="4300"/>
              <a:buFont typeface="Century Gothic"/>
              <a:buNone/>
              <a:defRPr sz="4300">
                <a:latin typeface="Century Gothic"/>
                <a:ea typeface="Century Gothic"/>
                <a:cs typeface="Century Gothic"/>
                <a:sym typeface="Century Gothic"/>
              </a:defRPr>
            </a:lvl7pPr>
            <a:lvl8pPr marL="0" marR="0" lvl="7" indent="0" algn="l" rtl="0">
              <a:spcBef>
                <a:spcPts val="0"/>
              </a:spcBef>
              <a:spcAft>
                <a:spcPts val="0"/>
              </a:spcAft>
              <a:buSzPts val="4300"/>
              <a:buFont typeface="Century Gothic"/>
              <a:buNone/>
              <a:defRPr sz="4300">
                <a:latin typeface="Century Gothic"/>
                <a:ea typeface="Century Gothic"/>
                <a:cs typeface="Century Gothic"/>
                <a:sym typeface="Century Gothic"/>
              </a:defRPr>
            </a:lvl8pPr>
            <a:lvl9pPr marL="0" marR="0" lvl="8" indent="0" algn="l" rtl="0">
              <a:spcBef>
                <a:spcPts val="0"/>
              </a:spcBef>
              <a:spcAft>
                <a:spcPts val="0"/>
              </a:spcAft>
              <a:buSzPts val="4300"/>
              <a:buFont typeface="Century Gothic"/>
              <a:buNone/>
              <a:defRPr sz="4300">
                <a:latin typeface="Century Gothic"/>
                <a:ea typeface="Century Gothic"/>
                <a:cs typeface="Century Gothic"/>
                <a:sym typeface="Century Gothic"/>
              </a:defRPr>
            </a:lvl9pPr>
          </a:lstStyle>
          <a:p>
            <a:endParaRPr/>
          </a:p>
        </p:txBody>
      </p:sp>
      <p:sp>
        <p:nvSpPr>
          <p:cNvPr id="558" name="Google Shape;558;p96"/>
          <p:cNvSpPr txBox="1">
            <a:spLocks noGrp="1"/>
          </p:cNvSpPr>
          <p:nvPr>
            <p:ph type="body" idx="1"/>
          </p:nvPr>
        </p:nvSpPr>
        <p:spPr>
          <a:xfrm>
            <a:off x="316767" y="1298967"/>
            <a:ext cx="11576700" cy="4957200"/>
          </a:xfrm>
          <a:prstGeom prst="rect">
            <a:avLst/>
          </a:prstGeom>
          <a:noFill/>
          <a:ln>
            <a:noFill/>
          </a:ln>
        </p:spPr>
        <p:txBody>
          <a:bodyPr spcFirstLastPara="1" wrap="square" lIns="121900" tIns="121900" rIns="121900" bIns="121900" anchor="t" anchorCtr="0"/>
          <a:lstStyle>
            <a:lvl1pPr marL="457200" marR="0" lvl="0" indent="-349250" algn="l" rtl="0">
              <a:lnSpc>
                <a:spcPct val="100000"/>
              </a:lnSpc>
              <a:spcBef>
                <a:spcPts val="1300"/>
              </a:spcBef>
              <a:spcAft>
                <a:spcPts val="0"/>
              </a:spcAft>
              <a:buClr>
                <a:srgbClr val="446CA9"/>
              </a:buClr>
              <a:buSzPts val="1900"/>
              <a:buFont typeface="Century Gothic"/>
              <a:buChar char="•"/>
              <a:defRPr sz="3700" b="0" i="0" u="none" strike="noStrike" cap="none"/>
            </a:lvl1pPr>
            <a:lvl2pPr marL="914400" marR="0" lvl="1" indent="-431800" algn="l" rtl="0">
              <a:lnSpc>
                <a:spcPct val="100000"/>
              </a:lnSpc>
              <a:spcBef>
                <a:spcPts val="700"/>
              </a:spcBef>
              <a:spcAft>
                <a:spcPts val="0"/>
              </a:spcAft>
              <a:buClr>
                <a:srgbClr val="446CA9"/>
              </a:buClr>
              <a:buSzPts val="3200"/>
              <a:buFont typeface="Century Gothic"/>
              <a:buChar char="–"/>
              <a:defRPr sz="3200" b="0" i="0" u="none" strike="noStrike" cap="none"/>
            </a:lvl2pPr>
            <a:lvl3pPr marL="1371600" marR="0" lvl="2" indent="-349250" algn="l" rtl="0">
              <a:lnSpc>
                <a:spcPct val="100000"/>
              </a:lnSpc>
              <a:spcBef>
                <a:spcPts val="500"/>
              </a:spcBef>
              <a:spcAft>
                <a:spcPts val="0"/>
              </a:spcAft>
              <a:buSzPts val="1900"/>
              <a:buFont typeface="Century Gothic"/>
              <a:buChar char="•"/>
              <a:defRPr sz="2400" b="0" i="0" u="none" strike="noStrike" cap="none"/>
            </a:lvl3pPr>
            <a:lvl4pPr marL="1828800" marR="0" lvl="3" indent="-349250" algn="l" rtl="0">
              <a:lnSpc>
                <a:spcPct val="100000"/>
              </a:lnSpc>
              <a:spcBef>
                <a:spcPts val="500"/>
              </a:spcBef>
              <a:spcAft>
                <a:spcPts val="0"/>
              </a:spcAft>
              <a:buSzPts val="1900"/>
              <a:buFont typeface="Century Gothic"/>
              <a:buChar char="–"/>
              <a:defRPr sz="2400" b="0" i="0" u="none" strike="noStrike" cap="none"/>
            </a:lvl4pPr>
            <a:lvl5pPr marL="2286000" marR="0" lvl="4" indent="-349250" algn="l" rtl="0">
              <a:lnSpc>
                <a:spcPct val="100000"/>
              </a:lnSpc>
              <a:spcBef>
                <a:spcPts val="500"/>
              </a:spcBef>
              <a:spcAft>
                <a:spcPts val="0"/>
              </a:spcAft>
              <a:buSzPts val="1900"/>
              <a:buFont typeface="Century Gothic"/>
              <a:buChar char="»"/>
              <a:defRPr sz="2400" b="0" i="0" u="none" strike="noStrike" cap="none"/>
            </a:lvl5pPr>
            <a:lvl6pPr marL="2743200" marR="0" lvl="5" indent="-349250" algn="l" rtl="0">
              <a:lnSpc>
                <a:spcPct val="100000"/>
              </a:lnSpc>
              <a:spcBef>
                <a:spcPts val="500"/>
              </a:spcBef>
              <a:spcAft>
                <a:spcPts val="0"/>
              </a:spcAft>
              <a:buSzPts val="1900"/>
              <a:buChar char="•"/>
              <a:defRPr sz="1900" b="0" i="0" u="none" strike="noStrike" cap="none"/>
            </a:lvl6pPr>
            <a:lvl7pPr marL="3200400" marR="0" lvl="6" indent="-349250" algn="l" rtl="0">
              <a:lnSpc>
                <a:spcPct val="100000"/>
              </a:lnSpc>
              <a:spcBef>
                <a:spcPts val="500"/>
              </a:spcBef>
              <a:spcAft>
                <a:spcPts val="0"/>
              </a:spcAft>
              <a:buSzPts val="1900"/>
              <a:buChar char="•"/>
              <a:defRPr sz="1900" b="0" i="0" u="none" strike="noStrike" cap="none"/>
            </a:lvl7pPr>
            <a:lvl8pPr marL="3657600" marR="0" lvl="7" indent="-349250" algn="l" rtl="0">
              <a:lnSpc>
                <a:spcPct val="100000"/>
              </a:lnSpc>
              <a:spcBef>
                <a:spcPts val="500"/>
              </a:spcBef>
              <a:spcAft>
                <a:spcPts val="0"/>
              </a:spcAft>
              <a:buSzPts val="1900"/>
              <a:buChar char="•"/>
              <a:defRPr sz="1900" b="0" i="0" u="none" strike="noStrike" cap="none"/>
            </a:lvl8pPr>
            <a:lvl9pPr marL="4114800" marR="0" lvl="8" indent="-349250" algn="l" rtl="0">
              <a:lnSpc>
                <a:spcPct val="100000"/>
              </a:lnSpc>
              <a:spcBef>
                <a:spcPts val="500"/>
              </a:spcBef>
              <a:spcAft>
                <a:spcPts val="0"/>
              </a:spcAft>
              <a:buSzPts val="1900"/>
              <a:buChar char="•"/>
              <a:defRPr sz="1900" b="0" i="0" u="none" strike="noStrike" cap="none"/>
            </a:lvl9pPr>
          </a:lstStyle>
          <a:p>
            <a:endParaRPr/>
          </a:p>
        </p:txBody>
      </p:sp>
      <p:sp>
        <p:nvSpPr>
          <p:cNvPr id="559" name="Google Shape;559;p96"/>
          <p:cNvSpPr/>
          <p:nvPr/>
        </p:nvSpPr>
        <p:spPr>
          <a:xfrm>
            <a:off x="0" y="1218116"/>
            <a:ext cx="12192000" cy="128400"/>
          </a:xfrm>
          <a:prstGeom prst="rect">
            <a:avLst/>
          </a:prstGeom>
          <a:solidFill>
            <a:srgbClr val="65B8CB"/>
          </a:solidFill>
          <a:ln>
            <a:noFill/>
          </a:ln>
        </p:spPr>
        <p:txBody>
          <a:bodyPr spcFirstLastPara="1" wrap="square" lIns="121900" tIns="60900" rIns="121900" bIns="6090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chemeClr val="lt1"/>
              </a:solidFill>
              <a:latin typeface="Calibri"/>
              <a:ea typeface="Calibri"/>
              <a:cs typeface="Calibri"/>
              <a:sym typeface="Calibri"/>
            </a:endParaRPr>
          </a:p>
        </p:txBody>
      </p:sp>
      <p:pic>
        <p:nvPicPr>
          <p:cNvPr id="560" name="Google Shape;560;p96" descr="CNCF_Alternate_Pantone.png"/>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41263" y="6447243"/>
            <a:ext cx="2075700" cy="329700"/>
          </a:xfrm>
          <a:prstGeom prst="rect">
            <a:avLst/>
          </a:prstGeom>
          <a:noFill/>
          <a:ln>
            <a:noFill/>
          </a:ln>
        </p:spPr>
      </p:pic>
      <p:sp>
        <p:nvSpPr>
          <p:cNvPr id="561" name="Google Shape;561;p96"/>
          <p:cNvSpPr txBox="1">
            <a:spLocks noGrp="1"/>
          </p:cNvSpPr>
          <p:nvPr>
            <p:ph type="sldNum" idx="12"/>
          </p:nvPr>
        </p:nvSpPr>
        <p:spPr>
          <a:xfrm>
            <a:off x="11409045" y="6333134"/>
            <a:ext cx="731700" cy="524700"/>
          </a:xfrm>
          <a:prstGeom prst="rect">
            <a:avLst/>
          </a:prstGeom>
          <a:noFill/>
          <a:ln>
            <a:noFill/>
          </a:ln>
        </p:spPr>
        <p:txBody>
          <a:bodyPr spcFirstLastPara="1" wrap="square" lIns="121900" tIns="121900" rIns="121900" bIns="121900" anchor="ctr" anchorCtr="0">
            <a:noAutofit/>
          </a:bodyPr>
          <a:lstStyle>
            <a:lvl1pPr lvl="0" algn="r" rtl="0">
              <a:buNone/>
              <a:defRPr sz="1700">
                <a:solidFill>
                  <a:srgbClr val="595959"/>
                </a:solidFill>
                <a:latin typeface="Century Gothic"/>
                <a:ea typeface="Century Gothic"/>
                <a:cs typeface="Century Gothic"/>
                <a:sym typeface="Century Gothic"/>
              </a:defRPr>
            </a:lvl1pPr>
            <a:lvl2pPr lvl="1" algn="r" rtl="0">
              <a:buNone/>
              <a:defRPr sz="1700">
                <a:solidFill>
                  <a:srgbClr val="595959"/>
                </a:solidFill>
                <a:latin typeface="Century Gothic"/>
                <a:ea typeface="Century Gothic"/>
                <a:cs typeface="Century Gothic"/>
                <a:sym typeface="Century Gothic"/>
              </a:defRPr>
            </a:lvl2pPr>
            <a:lvl3pPr lvl="2" algn="r" rtl="0">
              <a:buNone/>
              <a:defRPr sz="1700">
                <a:solidFill>
                  <a:srgbClr val="595959"/>
                </a:solidFill>
                <a:latin typeface="Century Gothic"/>
                <a:ea typeface="Century Gothic"/>
                <a:cs typeface="Century Gothic"/>
                <a:sym typeface="Century Gothic"/>
              </a:defRPr>
            </a:lvl3pPr>
            <a:lvl4pPr lvl="3" algn="r" rtl="0">
              <a:buNone/>
              <a:defRPr sz="1700">
                <a:solidFill>
                  <a:srgbClr val="595959"/>
                </a:solidFill>
                <a:latin typeface="Century Gothic"/>
                <a:ea typeface="Century Gothic"/>
                <a:cs typeface="Century Gothic"/>
                <a:sym typeface="Century Gothic"/>
              </a:defRPr>
            </a:lvl4pPr>
            <a:lvl5pPr lvl="4" algn="r" rtl="0">
              <a:buNone/>
              <a:defRPr sz="1700">
                <a:solidFill>
                  <a:srgbClr val="595959"/>
                </a:solidFill>
                <a:latin typeface="Century Gothic"/>
                <a:ea typeface="Century Gothic"/>
                <a:cs typeface="Century Gothic"/>
                <a:sym typeface="Century Gothic"/>
              </a:defRPr>
            </a:lvl5pPr>
            <a:lvl6pPr lvl="5" algn="r" rtl="0">
              <a:buNone/>
              <a:defRPr sz="1700">
                <a:solidFill>
                  <a:srgbClr val="595959"/>
                </a:solidFill>
                <a:latin typeface="Century Gothic"/>
                <a:ea typeface="Century Gothic"/>
                <a:cs typeface="Century Gothic"/>
                <a:sym typeface="Century Gothic"/>
              </a:defRPr>
            </a:lvl6pPr>
            <a:lvl7pPr lvl="6" algn="r" rtl="0">
              <a:buNone/>
              <a:defRPr sz="1700">
                <a:solidFill>
                  <a:srgbClr val="595959"/>
                </a:solidFill>
                <a:latin typeface="Century Gothic"/>
                <a:ea typeface="Century Gothic"/>
                <a:cs typeface="Century Gothic"/>
                <a:sym typeface="Century Gothic"/>
              </a:defRPr>
            </a:lvl7pPr>
            <a:lvl8pPr lvl="7" algn="r" rtl="0">
              <a:buNone/>
              <a:defRPr sz="1700">
                <a:solidFill>
                  <a:srgbClr val="595959"/>
                </a:solidFill>
                <a:latin typeface="Century Gothic"/>
                <a:ea typeface="Century Gothic"/>
                <a:cs typeface="Century Gothic"/>
                <a:sym typeface="Century Gothic"/>
              </a:defRPr>
            </a:lvl8pPr>
            <a:lvl9pPr lvl="8" algn="r" rtl="0">
              <a:buNone/>
              <a:defRPr sz="1700">
                <a:solidFill>
                  <a:srgbClr val="595959"/>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theme" Target="../theme/theme2.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6.pn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theme" Target="../theme/theme3.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2" name="Google Shape;12;p1"/>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i="0" u="none" strike="noStrike" cap="none">
                <a:solidFill>
                  <a:srgbClr val="8EA8AF"/>
                </a:solidFill>
                <a:latin typeface="Century Gothic"/>
                <a:ea typeface="Century Gothic"/>
                <a:cs typeface="Century Gothic"/>
                <a:sym typeface="Century Gothic"/>
              </a:rPr>
              <a:t>‹#›</a:t>
            </a:fld>
            <a:endParaRPr sz="1050" b="0" i="0" u="none" strike="noStrike" cap="none">
              <a:solidFill>
                <a:srgbClr val="8EA8AF"/>
              </a:solidFill>
              <a:latin typeface="Century Gothic"/>
              <a:ea typeface="Century Gothic"/>
              <a:cs typeface="Century Gothic"/>
              <a:sym typeface="Century Gothic"/>
            </a:endParaRPr>
          </a:p>
        </p:txBody>
      </p:sp>
      <p:pic>
        <p:nvPicPr>
          <p:cNvPr id="13" name="Google Shape;13;p1"/>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F26B43"/>
          </p15:clr>
        </p15:guide>
        <p15:guide id="2" pos="7464">
          <p15:clr>
            <a:srgbClr val="F26B43"/>
          </p15:clr>
        </p15:guide>
        <p15:guide id="3" pos="384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26" name="Google Shape;126;p21"/>
          <p:cNvSpPr/>
          <p:nvPr/>
        </p:nvSpPr>
        <p:spPr>
          <a:xfrm>
            <a:off x="0" y="0"/>
            <a:ext cx="12192000" cy="456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127" name="Google Shape;127;p21"/>
          <p:cNvSpPr txBox="1"/>
          <p:nvPr/>
        </p:nvSpPr>
        <p:spPr>
          <a:xfrm>
            <a:off x="796636" y="6356350"/>
            <a:ext cx="41148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solidFill>
                  <a:srgbClr val="8EA8AF"/>
                </a:solidFill>
                <a:latin typeface="Century Gothic"/>
                <a:ea typeface="Century Gothic"/>
                <a:cs typeface="Century Gothic"/>
                <a:sym typeface="Century Gothic"/>
              </a:rPr>
              <a:t>© 2018 Cloud Native Computing Foundation</a:t>
            </a:r>
            <a:endParaRPr sz="1500"/>
          </a:p>
        </p:txBody>
      </p:sp>
      <p:sp>
        <p:nvSpPr>
          <p:cNvPr id="128" name="Google Shape;128;p21"/>
          <p:cNvSpPr txBox="1"/>
          <p:nvPr/>
        </p:nvSpPr>
        <p:spPr>
          <a:xfrm>
            <a:off x="342900" y="6356350"/>
            <a:ext cx="3699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0" i="0" u="none" strike="noStrike" cap="none">
                <a:solidFill>
                  <a:srgbClr val="8EA8AF"/>
                </a:solidFill>
                <a:latin typeface="Century Gothic"/>
                <a:ea typeface="Century Gothic"/>
                <a:cs typeface="Century Gothic"/>
                <a:sym typeface="Century Gothic"/>
              </a:rPr>
              <a:t>‹#›</a:t>
            </a:fld>
            <a:endParaRPr sz="1100" b="0" i="0" u="none" strike="noStrike" cap="none">
              <a:solidFill>
                <a:srgbClr val="8EA8AF"/>
              </a:solidFill>
              <a:latin typeface="Century Gothic"/>
              <a:ea typeface="Century Gothic"/>
              <a:cs typeface="Century Gothic"/>
              <a:sym typeface="Century Gothic"/>
            </a:endParaRPr>
          </a:p>
        </p:txBody>
      </p:sp>
      <p:pic>
        <p:nvPicPr>
          <p:cNvPr id="129" name="Google Shape;129;p21"/>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1613744" y="6415468"/>
            <a:ext cx="246893" cy="246893"/>
          </a:xfrm>
          <a:prstGeom prst="rect">
            <a:avLst/>
          </a:prstGeom>
          <a:noFill/>
          <a:ln>
            <a:noFill/>
          </a:ln>
        </p:spPr>
      </p:pic>
      <p:cxnSp>
        <p:nvCxnSpPr>
          <p:cNvPr id="130" name="Google Shape;130;p21"/>
          <p:cNvCxnSpPr/>
          <p:nvPr/>
        </p:nvCxnSpPr>
        <p:spPr>
          <a:xfrm>
            <a:off x="754762" y="6449615"/>
            <a:ext cx="0" cy="1785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F26B43"/>
          </p15:clr>
        </p15:guide>
        <p15:guide id="2" pos="7464">
          <p15:clr>
            <a:srgbClr val="F26B43"/>
          </p15:clr>
        </p15:guide>
        <p15:guide id="3" pos="384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72" name="Google Shape;272;p47"/>
          <p:cNvSpPr/>
          <p:nvPr/>
        </p:nvSpPr>
        <p:spPr>
          <a:xfrm>
            <a:off x="0" y="0"/>
            <a:ext cx="12192000" cy="456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273" name="Google Shape;273;p47"/>
          <p:cNvSpPr txBox="1"/>
          <p:nvPr/>
        </p:nvSpPr>
        <p:spPr>
          <a:xfrm>
            <a:off x="796636" y="6356350"/>
            <a:ext cx="41148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solidFill>
                  <a:srgbClr val="8EA8AF"/>
                </a:solidFill>
                <a:latin typeface="Century Gothic"/>
                <a:ea typeface="Century Gothic"/>
                <a:cs typeface="Century Gothic"/>
                <a:sym typeface="Century Gothic"/>
              </a:rPr>
              <a:t>© 2018 Cloud Native Computing Foundation</a:t>
            </a:r>
            <a:endParaRPr sz="1500"/>
          </a:p>
        </p:txBody>
      </p:sp>
      <p:sp>
        <p:nvSpPr>
          <p:cNvPr id="274" name="Google Shape;274;p47"/>
          <p:cNvSpPr txBox="1"/>
          <p:nvPr/>
        </p:nvSpPr>
        <p:spPr>
          <a:xfrm>
            <a:off x="342900" y="6356350"/>
            <a:ext cx="3699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0" i="0" u="none" strike="noStrike" cap="none">
                <a:solidFill>
                  <a:srgbClr val="8EA8AF"/>
                </a:solidFill>
                <a:latin typeface="Century Gothic"/>
                <a:ea typeface="Century Gothic"/>
                <a:cs typeface="Century Gothic"/>
                <a:sym typeface="Century Gothic"/>
              </a:rPr>
              <a:t>‹#›</a:t>
            </a:fld>
            <a:endParaRPr sz="1100" b="0" i="0" u="none" strike="noStrike" cap="none">
              <a:solidFill>
                <a:srgbClr val="8EA8AF"/>
              </a:solidFill>
              <a:latin typeface="Century Gothic"/>
              <a:ea typeface="Century Gothic"/>
              <a:cs typeface="Century Gothic"/>
              <a:sym typeface="Century Gothic"/>
            </a:endParaRPr>
          </a:p>
        </p:txBody>
      </p:sp>
      <p:pic>
        <p:nvPicPr>
          <p:cNvPr id="275" name="Google Shape;275;p47"/>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11613744" y="6415468"/>
            <a:ext cx="246893" cy="246893"/>
          </a:xfrm>
          <a:prstGeom prst="rect">
            <a:avLst/>
          </a:prstGeom>
          <a:noFill/>
          <a:ln>
            <a:noFill/>
          </a:ln>
        </p:spPr>
      </p:pic>
      <p:cxnSp>
        <p:nvCxnSpPr>
          <p:cNvPr id="276" name="Google Shape;276;p47"/>
          <p:cNvCxnSpPr/>
          <p:nvPr/>
        </p:nvCxnSpPr>
        <p:spPr>
          <a:xfrm>
            <a:off x="754762" y="6449615"/>
            <a:ext cx="0" cy="1785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F26B43"/>
          </p15:clr>
        </p15:guide>
        <p15:guide id="2" pos="7464">
          <p15:clr>
            <a:srgbClr val="F26B43"/>
          </p15:clr>
        </p15:guide>
        <p15:guide id="3" pos="3840">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Google Shape;409;p71"/>
          <p:cNvSpPr txBox="1">
            <a:spLocks noGrp="1"/>
          </p:cNvSpPr>
          <p:nvPr>
            <p:ph type="title"/>
          </p:nvPr>
        </p:nvSpPr>
        <p:spPr>
          <a:xfrm>
            <a:off x="342900" y="428518"/>
            <a:ext cx="11506500" cy="590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3600"/>
              <a:buFont typeface="Century Gothic"/>
              <a:buNone/>
              <a:defRPr sz="36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10" name="Google Shape;410;p71"/>
          <p:cNvSpPr/>
          <p:nvPr/>
        </p:nvSpPr>
        <p:spPr>
          <a:xfrm>
            <a:off x="0" y="0"/>
            <a:ext cx="12192000" cy="456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b="0" i="0" u="none" strike="noStrike" cap="none">
              <a:solidFill>
                <a:schemeClr val="lt1"/>
              </a:solidFill>
              <a:latin typeface="Century Gothic"/>
              <a:ea typeface="Century Gothic"/>
              <a:cs typeface="Century Gothic"/>
              <a:sym typeface="Century Gothic"/>
            </a:endParaRPr>
          </a:p>
        </p:txBody>
      </p:sp>
      <p:sp>
        <p:nvSpPr>
          <p:cNvPr id="411" name="Google Shape;411;p71"/>
          <p:cNvSpPr txBox="1"/>
          <p:nvPr/>
        </p:nvSpPr>
        <p:spPr>
          <a:xfrm>
            <a:off x="796636" y="6356350"/>
            <a:ext cx="41148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b="0" i="0" u="none" strike="noStrike" cap="none">
                <a:solidFill>
                  <a:srgbClr val="8EA8AF"/>
                </a:solidFill>
                <a:latin typeface="Century Gothic"/>
                <a:ea typeface="Century Gothic"/>
                <a:cs typeface="Century Gothic"/>
                <a:sym typeface="Century Gothic"/>
              </a:rPr>
              <a:t>Cloud Native Computing Foundation</a:t>
            </a:r>
            <a:endParaRPr sz="1500"/>
          </a:p>
        </p:txBody>
      </p:sp>
      <p:sp>
        <p:nvSpPr>
          <p:cNvPr id="412" name="Google Shape;412;p71"/>
          <p:cNvSpPr txBox="1"/>
          <p:nvPr/>
        </p:nvSpPr>
        <p:spPr>
          <a:xfrm>
            <a:off x="342900" y="6356350"/>
            <a:ext cx="3699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0" i="0" u="none" strike="noStrike" cap="none">
                <a:solidFill>
                  <a:srgbClr val="8EA8AF"/>
                </a:solidFill>
                <a:latin typeface="Century Gothic"/>
                <a:ea typeface="Century Gothic"/>
                <a:cs typeface="Century Gothic"/>
                <a:sym typeface="Century Gothic"/>
              </a:rPr>
              <a:t>‹#›</a:t>
            </a:fld>
            <a:endParaRPr sz="1100" b="0" i="0" u="none" strike="noStrike" cap="none">
              <a:solidFill>
                <a:srgbClr val="8EA8AF"/>
              </a:solidFill>
              <a:latin typeface="Century Gothic"/>
              <a:ea typeface="Century Gothic"/>
              <a:cs typeface="Century Gothic"/>
              <a:sym typeface="Century Gothic"/>
            </a:endParaRPr>
          </a:p>
        </p:txBody>
      </p:sp>
      <p:pic>
        <p:nvPicPr>
          <p:cNvPr id="413" name="Google Shape;413;p71"/>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1613744" y="6415468"/>
            <a:ext cx="246893" cy="246893"/>
          </a:xfrm>
          <a:prstGeom prst="rect">
            <a:avLst/>
          </a:prstGeom>
          <a:noFill/>
          <a:ln>
            <a:noFill/>
          </a:ln>
        </p:spPr>
      </p:pic>
      <p:cxnSp>
        <p:nvCxnSpPr>
          <p:cNvPr id="414" name="Google Shape;414;p71"/>
          <p:cNvCxnSpPr/>
          <p:nvPr/>
        </p:nvCxnSpPr>
        <p:spPr>
          <a:xfrm>
            <a:off x="754762" y="6449615"/>
            <a:ext cx="0" cy="1785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F26B43"/>
          </p15:clr>
        </p15:guide>
        <p15:guide id="2" pos="7464">
          <p15:clr>
            <a:srgbClr val="F26B43"/>
          </p15:clr>
        </p15:guide>
        <p15:guide id="3" pos="3840">
          <p15:clr>
            <a:srgbClr val="FDE53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jpe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46.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8" Type="http://schemas.openxmlformats.org/officeDocument/2006/relationships/image" Target="../media/image18.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0" Type="http://schemas.openxmlformats.org/officeDocument/2006/relationships/image" Target="../media/image30.png"/><Relationship Id="rId41" Type="http://schemas.openxmlformats.org/officeDocument/2006/relationships/image" Target="../media/image5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events.linuxfoundation.org/events/kubecon-cloudnativecon-north-america-2019/" TargetMode="External"/><Relationship Id="rId3" Type="http://schemas.openxmlformats.org/officeDocument/2006/relationships/hyperlink" Target="https://www.lfasiallc.com/kubecon-cloudnativecon-china" TargetMode="External"/><Relationship Id="rId7" Type="http://schemas.openxmlformats.org/officeDocument/2006/relationships/hyperlink" Target="https://www.lfasiallc.com/events/kubecon-cloudnativecon-china-2019/" TargetMode="External"/><Relationship Id="rId2" Type="http://schemas.openxmlformats.org/officeDocument/2006/relationships/notesSlide" Target="../notesSlides/notesSlide4.xml"/><Relationship Id="rId1" Type="http://schemas.openxmlformats.org/officeDocument/2006/relationships/slideLayout" Target="../slideLayouts/slideLayout69.xml"/><Relationship Id="rId6" Type="http://schemas.openxmlformats.org/officeDocument/2006/relationships/hyperlink" Target="https://events.linuxfoundation.org/events/kubecon-cloudnativecon-europe-2019/" TargetMode="External"/><Relationship Id="rId11" Type="http://schemas.openxmlformats.org/officeDocument/2006/relationships/image" Target="../media/image72.png"/><Relationship Id="rId5" Type="http://schemas.openxmlformats.org/officeDocument/2006/relationships/hyperlink" Target="https://events.linuxfoundation.org/events/kubecon-cloudnativecon-north-america-2018/sponsors/become-a-sponsor/" TargetMode="External"/><Relationship Id="rId10" Type="http://schemas.openxmlformats.org/officeDocument/2006/relationships/image" Target="../media/image71.png"/><Relationship Id="rId4" Type="http://schemas.openxmlformats.org/officeDocument/2006/relationships/hyperlink" Target="https://events.linuxfoundation.org/events/kubecon-cloudnativecon-north-america-2018/" TargetMode="External"/><Relationship Id="rId9" Type="http://schemas.openxmlformats.org/officeDocument/2006/relationships/image" Target="../media/image70.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52.xml"/><Relationship Id="rId1" Type="http://schemas.openxmlformats.org/officeDocument/2006/relationships/slideLayout" Target="../slideLayouts/slideLayout4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5lutHF5HhVA" TargetMode="External"/><Relationship Id="rId7" Type="http://schemas.openxmlformats.org/officeDocument/2006/relationships/hyperlink" Target="https://v.qq.com/x/page/t0547ispeqy.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5lutHF5HhVA" TargetMode="External"/><Relationship Id="rId5" Type="http://schemas.openxmlformats.org/officeDocument/2006/relationships/image" Target="../media/image78.png"/><Relationship Id="rId4" Type="http://schemas.openxmlformats.org/officeDocument/2006/relationships/image" Target="../media/image7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7"/>
          <p:cNvSpPr txBox="1">
            <a:spLocks noGrp="1"/>
          </p:cNvSpPr>
          <p:nvPr>
            <p:ph type="body" idx="1"/>
          </p:nvPr>
        </p:nvSpPr>
        <p:spPr>
          <a:xfrm>
            <a:off x="797322" y="2059709"/>
            <a:ext cx="7275260" cy="185622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5400"/>
              <a:buFont typeface="Arial"/>
              <a:buNone/>
            </a:pPr>
            <a:r>
              <a:rPr lang="en-US" sz="5400" b="0" i="0" u="none" strike="noStrike" cap="none" dirty="0">
                <a:solidFill>
                  <a:schemeClr val="lt1"/>
                </a:solidFill>
                <a:latin typeface="Century Gothic"/>
                <a:ea typeface="Century Gothic"/>
                <a:cs typeface="Century Gothic"/>
                <a:sym typeface="Century Gothic"/>
              </a:rPr>
              <a:t>我们的代码有多好？</a:t>
            </a:r>
            <a:endParaRPr dirty="0"/>
          </a:p>
        </p:txBody>
      </p:sp>
      <p:sp>
        <p:nvSpPr>
          <p:cNvPr id="568" name="Google Shape;568;p97"/>
          <p:cNvSpPr txBox="1">
            <a:spLocks noGrp="1"/>
          </p:cNvSpPr>
          <p:nvPr>
            <p:ph type="body" idx="2"/>
          </p:nvPr>
        </p:nvSpPr>
        <p:spPr>
          <a:xfrm>
            <a:off x="797322" y="3932290"/>
            <a:ext cx="7275260" cy="64894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5400"/>
              <a:buFont typeface="Arial"/>
              <a:buNone/>
            </a:pPr>
            <a:endParaRPr sz="2000" b="1" i="0" u="none" strike="noStrike" cap="none">
              <a:solidFill>
                <a:schemeClr val="lt1"/>
              </a:solidFill>
              <a:latin typeface="Century Gothic"/>
              <a:ea typeface="Century Gothic"/>
              <a:cs typeface="Century Gothic"/>
              <a:sym typeface="Century Gothic"/>
            </a:endParaRPr>
          </a:p>
          <a:p>
            <a:pPr marL="0" marR="0" lvl="0" indent="0" algn="l" rtl="0">
              <a:lnSpc>
                <a:spcPct val="90000"/>
              </a:lnSpc>
              <a:spcBef>
                <a:spcPts val="1200"/>
              </a:spcBef>
              <a:spcAft>
                <a:spcPts val="0"/>
              </a:spcAft>
              <a:buClr>
                <a:schemeClr val="lt1"/>
              </a:buClr>
              <a:buSzPts val="5400"/>
              <a:buFont typeface="Arial"/>
              <a:buNone/>
            </a:pPr>
            <a:r>
              <a:rPr lang="en-US" sz="2000" b="1" i="0" u="none" strike="noStrike" cap="none">
                <a:solidFill>
                  <a:schemeClr val="lt1"/>
                </a:solidFill>
                <a:latin typeface="Century Gothic"/>
                <a:ea typeface="Century Gothic"/>
                <a:cs typeface="Century Gothic"/>
                <a:sym typeface="Century Gothic"/>
              </a:rPr>
              <a:t>Dan Kohn</a:t>
            </a:r>
            <a:endParaRPr/>
          </a:p>
          <a:p>
            <a:pPr marL="0" marR="0" lvl="0" indent="0" algn="l" rtl="0">
              <a:lnSpc>
                <a:spcPct val="90000"/>
              </a:lnSpc>
              <a:spcBef>
                <a:spcPts val="0"/>
              </a:spcBef>
              <a:spcAft>
                <a:spcPts val="0"/>
              </a:spcAft>
              <a:buClr>
                <a:schemeClr val="lt1"/>
              </a:buClr>
              <a:buSzPts val="5400"/>
              <a:buFont typeface="Arial"/>
              <a:buNone/>
            </a:pPr>
            <a:r>
              <a:rPr lang="en-US" sz="2000" b="1" i="0" u="none" strike="noStrike" cap="none">
                <a:solidFill>
                  <a:schemeClr val="lt1"/>
                </a:solidFill>
                <a:latin typeface="Century Gothic"/>
                <a:ea typeface="Century Gothic"/>
                <a:cs typeface="Century Gothic"/>
                <a:sym typeface="Century Gothic"/>
              </a:rPr>
              <a:t>CNCF执行董事</a:t>
            </a:r>
            <a:endParaRPr/>
          </a:p>
          <a:p>
            <a:pPr marL="0" marR="0" lvl="0" indent="0" algn="l" rtl="0">
              <a:lnSpc>
                <a:spcPct val="90000"/>
              </a:lnSpc>
              <a:spcBef>
                <a:spcPts val="1000"/>
              </a:spcBef>
              <a:spcAft>
                <a:spcPts val="0"/>
              </a:spcAft>
              <a:buClr>
                <a:schemeClr val="lt1"/>
              </a:buClr>
              <a:buSzPts val="2000"/>
              <a:buFont typeface="Arial"/>
              <a:buNone/>
            </a:pPr>
            <a:endParaRPr sz="20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10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780" name="Google Shape;780;p106"/>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1" name="Google Shape;781;p106"/>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10</a:t>
            </a:fld>
            <a:endParaRPr sz="1050" b="0">
              <a:solidFill>
                <a:schemeClr val="lt1"/>
              </a:solidFill>
              <a:latin typeface="Century Gothic"/>
              <a:ea typeface="Century Gothic"/>
              <a:cs typeface="Century Gothic"/>
              <a:sym typeface="Century Gothic"/>
            </a:endParaRPr>
          </a:p>
        </p:txBody>
      </p:sp>
      <p:pic>
        <p:nvPicPr>
          <p:cNvPr id="782" name="Google Shape;782;p10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
        <p:nvSpPr>
          <p:cNvPr id="783" name="Google Shape;783;p106"/>
          <p:cNvSpPr/>
          <p:nvPr/>
        </p:nvSpPr>
        <p:spPr>
          <a:xfrm>
            <a:off x="0" y="3731128"/>
            <a:ext cx="10203544" cy="2060073"/>
          </a:xfrm>
          <a:prstGeom prst="rect">
            <a:avLst/>
          </a:prstGeom>
          <a:gradFill>
            <a:gsLst>
              <a:gs pos="0">
                <a:schemeClr val="accent1"/>
              </a:gs>
              <a:gs pos="80000">
                <a:schemeClr val="accent2"/>
              </a:gs>
              <a:gs pos="100000">
                <a:schemeClr val="accent2"/>
              </a:gs>
            </a:gsLst>
            <a:lin ang="0" scaled="0"/>
          </a:gradFill>
          <a:ln>
            <a:noFill/>
          </a:ln>
        </p:spPr>
        <p:txBody>
          <a:bodyPr spcFirstLastPara="1" wrap="square" lIns="274300" tIns="45675" rIns="274300" bIns="45675" anchor="ctr" anchorCtr="0">
            <a:noAutofit/>
          </a:bodyPr>
          <a:lstStyle/>
          <a:p>
            <a:pPr marL="180975" lvl="0" indent="-3175">
              <a:buSzPts val="1100"/>
            </a:pPr>
            <a:r>
              <a:rPr lang="en-US" sz="2600" dirty="0">
                <a:solidFill>
                  <a:schemeClr val="lt1"/>
                </a:solidFill>
                <a:latin typeface="Century Gothic"/>
                <a:ea typeface="Century Gothic"/>
                <a:cs typeface="Century Gothic"/>
                <a:sym typeface="Century Gothic"/>
              </a:rPr>
              <a:t>“</a:t>
            </a:r>
            <a:r>
              <a:rPr lang="en-US" sz="2600" dirty="0" err="1">
                <a:solidFill>
                  <a:schemeClr val="lt1"/>
                </a:solidFill>
                <a:latin typeface="Century Gothic"/>
                <a:ea typeface="Century Gothic"/>
                <a:cs typeface="Century Gothic"/>
                <a:sym typeface="Century Gothic"/>
              </a:rPr>
              <a:t>我很</a:t>
            </a:r>
            <a:r>
              <a:rPr lang="zh-TW" altLang="en-US" sz="2600" dirty="0">
                <a:solidFill>
                  <a:schemeClr val="lt1"/>
                </a:solidFill>
                <a:latin typeface="Century Gothic"/>
                <a:ea typeface="Century Gothic"/>
                <a:cs typeface="Century Gothic"/>
                <a:sym typeface="Century Gothic"/>
              </a:rPr>
              <a:t>久</a:t>
            </a:r>
            <a:r>
              <a:rPr lang="en-US" sz="2600" dirty="0" err="1">
                <a:solidFill>
                  <a:schemeClr val="lt1"/>
                </a:solidFill>
                <a:latin typeface="Century Gothic"/>
                <a:ea typeface="Century Gothic"/>
                <a:cs typeface="Century Gothic"/>
                <a:sym typeface="Century Gothic"/>
              </a:rPr>
              <a:t>没尝过自来水</a:t>
            </a:r>
            <a:r>
              <a:rPr lang="en-US" sz="2600" dirty="0">
                <a:solidFill>
                  <a:schemeClr val="lt1"/>
                </a:solidFill>
                <a:latin typeface="Century Gothic"/>
                <a:ea typeface="Century Gothic"/>
                <a:cs typeface="Century Gothic"/>
                <a:sym typeface="Century Gothic"/>
              </a:rPr>
              <a:t>...”Doug Evans说。“</a:t>
            </a:r>
            <a:r>
              <a:rPr lang="en-US" sz="2600" dirty="0" err="1">
                <a:solidFill>
                  <a:schemeClr val="lt1"/>
                </a:solidFill>
                <a:latin typeface="Century Gothic"/>
                <a:ea typeface="Century Gothic"/>
                <a:cs typeface="Century Gothic"/>
                <a:sym typeface="Century Gothic"/>
              </a:rPr>
              <a:t>你必须灵活而有触觉，并且愿意尝试</a:t>
            </a:r>
            <a:r>
              <a:rPr lang="en-US" sz="2600" dirty="0">
                <a:solidFill>
                  <a:schemeClr val="lt1"/>
                </a:solidFill>
                <a:latin typeface="Century Gothic"/>
                <a:ea typeface="Century Gothic"/>
                <a:cs typeface="Century Gothic"/>
                <a:sym typeface="Century Gothic"/>
              </a:rPr>
              <a:t>。</a:t>
            </a:r>
            <a:r>
              <a:rPr lang="zh-TW" altLang="en-US" sz="2600" dirty="0">
                <a:solidFill>
                  <a:schemeClr val="lt1"/>
                </a:solidFill>
                <a:latin typeface="Century Gothic"/>
                <a:ea typeface="Century Gothic"/>
                <a:cs typeface="Century Gothic"/>
                <a:sym typeface="Century Gothic"/>
              </a:rPr>
              <a:t>不夸张地说</a:t>
            </a:r>
            <a:r>
              <a:rPr lang="en-US" sz="2600" dirty="0">
                <a:solidFill>
                  <a:schemeClr val="lt1"/>
                </a:solidFill>
                <a:latin typeface="Century Gothic"/>
                <a:ea typeface="Century Gothic"/>
                <a:cs typeface="Century Gothic"/>
                <a:sym typeface="Century Gothic"/>
              </a:rPr>
              <a:t>，你必须带着水瓶穿过黑暗。”</a:t>
            </a:r>
            <a:endParaRPr sz="1800" dirty="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07"/>
          <p:cNvSpPr/>
          <p:nvPr/>
        </p:nvSpPr>
        <p:spPr>
          <a:xfrm>
            <a:off x="0" y="2940602"/>
            <a:ext cx="12192842" cy="3917398"/>
          </a:xfrm>
          <a:custGeom>
            <a:avLst/>
            <a:gdLst/>
            <a:ahLst/>
            <a:cxnLst/>
            <a:rect l="l" t="t" r="r" b="b"/>
            <a:pathLst>
              <a:path w="12192842" h="4738255" extrusionOk="0">
                <a:moveTo>
                  <a:pt x="842" y="0"/>
                </a:moveTo>
                <a:lnTo>
                  <a:pt x="12192842" y="3937886"/>
                </a:lnTo>
                <a:lnTo>
                  <a:pt x="12192000" y="3937886"/>
                </a:lnTo>
                <a:lnTo>
                  <a:pt x="12192000" y="4738255"/>
                </a:lnTo>
                <a:lnTo>
                  <a:pt x="0" y="4738255"/>
                </a:lnTo>
                <a:lnTo>
                  <a:pt x="0" y="3937886"/>
                </a:lnTo>
                <a:lnTo>
                  <a:pt x="842" y="3937886"/>
                </a:lnTo>
                <a:close/>
              </a:path>
            </a:pathLst>
          </a:custGeom>
          <a:solidFill>
            <a:srgbClr val="E7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0" name="Google Shape;790;p107"/>
          <p:cNvSpPr/>
          <p:nvPr/>
        </p:nvSpPr>
        <p:spPr>
          <a:xfrm>
            <a:off x="3241964" y="1385455"/>
            <a:ext cx="5652654" cy="369916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791" name="Google Shape;791;p107"/>
          <p:cNvGrpSpPr/>
          <p:nvPr/>
        </p:nvGrpSpPr>
        <p:grpSpPr>
          <a:xfrm>
            <a:off x="1968481" y="596999"/>
            <a:ext cx="8403189" cy="5166491"/>
            <a:chOff x="2162445" y="971073"/>
            <a:chExt cx="7456756" cy="4584600"/>
          </a:xfrm>
        </p:grpSpPr>
        <p:pic>
          <p:nvPicPr>
            <p:cNvPr id="792" name="Google Shape;792;p107"/>
            <p:cNvPicPr preferRelativeResize="0"/>
            <p:nvPr/>
          </p:nvPicPr>
          <p:blipFill rotWithShape="1">
            <a:blip r:embed="rId3">
              <a:alphaModFix/>
            </a:blip>
            <a:srcRect/>
            <a:stretch/>
          </p:blipFill>
          <p:spPr>
            <a:xfrm>
              <a:off x="2162445" y="1198673"/>
              <a:ext cx="7456756" cy="4357000"/>
            </a:xfrm>
            <a:prstGeom prst="rect">
              <a:avLst/>
            </a:prstGeom>
            <a:noFill/>
            <a:ln>
              <a:noFill/>
            </a:ln>
          </p:spPr>
        </p:pic>
        <p:sp>
          <p:nvSpPr>
            <p:cNvPr id="793" name="Google Shape;793;p107"/>
            <p:cNvSpPr/>
            <p:nvPr/>
          </p:nvSpPr>
          <p:spPr>
            <a:xfrm>
              <a:off x="5305596" y="971073"/>
              <a:ext cx="1170454" cy="1170454"/>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0B4F2"/>
                </a:solidFill>
                <a:latin typeface="Century Gothic"/>
                <a:ea typeface="Century Gothic"/>
                <a:cs typeface="Century Gothic"/>
                <a:sym typeface="Century Gothic"/>
              </a:endParaRPr>
            </a:p>
          </p:txBody>
        </p:sp>
        <p:sp>
          <p:nvSpPr>
            <p:cNvPr id="794" name="Google Shape;794;p107"/>
            <p:cNvSpPr/>
            <p:nvPr/>
          </p:nvSpPr>
          <p:spPr>
            <a:xfrm>
              <a:off x="5541298" y="1280149"/>
              <a:ext cx="699050" cy="552302"/>
            </a:xfrm>
            <a:custGeom>
              <a:avLst/>
              <a:gdLst/>
              <a:ahLst/>
              <a:cxnLst/>
              <a:rect l="l" t="t" r="r" b="b"/>
              <a:pathLst>
                <a:path w="451" h="361" extrusionOk="0">
                  <a:moveTo>
                    <a:pt x="451" y="43"/>
                  </a:moveTo>
                  <a:cubicBezTo>
                    <a:pt x="435" y="50"/>
                    <a:pt x="417" y="55"/>
                    <a:pt x="398" y="57"/>
                  </a:cubicBezTo>
                  <a:cubicBezTo>
                    <a:pt x="417" y="46"/>
                    <a:pt x="432" y="28"/>
                    <a:pt x="439" y="7"/>
                  </a:cubicBezTo>
                  <a:cubicBezTo>
                    <a:pt x="421" y="17"/>
                    <a:pt x="401" y="25"/>
                    <a:pt x="380" y="29"/>
                  </a:cubicBezTo>
                  <a:cubicBezTo>
                    <a:pt x="363" y="11"/>
                    <a:pt x="339" y="0"/>
                    <a:pt x="312" y="0"/>
                  </a:cubicBezTo>
                  <a:cubicBezTo>
                    <a:pt x="261" y="0"/>
                    <a:pt x="220" y="41"/>
                    <a:pt x="220" y="91"/>
                  </a:cubicBezTo>
                  <a:cubicBezTo>
                    <a:pt x="220" y="98"/>
                    <a:pt x="221" y="105"/>
                    <a:pt x="222" y="112"/>
                  </a:cubicBezTo>
                  <a:cubicBezTo>
                    <a:pt x="145" y="108"/>
                    <a:pt x="77" y="72"/>
                    <a:pt x="31" y="17"/>
                  </a:cubicBezTo>
                  <a:cubicBezTo>
                    <a:pt x="23" y="30"/>
                    <a:pt x="19" y="46"/>
                    <a:pt x="19" y="63"/>
                  </a:cubicBezTo>
                  <a:cubicBezTo>
                    <a:pt x="19" y="94"/>
                    <a:pt x="35" y="122"/>
                    <a:pt x="60" y="139"/>
                  </a:cubicBezTo>
                  <a:cubicBezTo>
                    <a:pt x="45" y="138"/>
                    <a:pt x="30" y="134"/>
                    <a:pt x="18" y="127"/>
                  </a:cubicBezTo>
                  <a:cubicBezTo>
                    <a:pt x="18" y="128"/>
                    <a:pt x="18" y="128"/>
                    <a:pt x="18" y="128"/>
                  </a:cubicBezTo>
                  <a:cubicBezTo>
                    <a:pt x="18" y="140"/>
                    <a:pt x="20" y="151"/>
                    <a:pt x="24" y="161"/>
                  </a:cubicBezTo>
                  <a:cubicBezTo>
                    <a:pt x="36" y="190"/>
                    <a:pt x="61" y="212"/>
                    <a:pt x="92" y="218"/>
                  </a:cubicBezTo>
                  <a:cubicBezTo>
                    <a:pt x="84" y="220"/>
                    <a:pt x="76" y="221"/>
                    <a:pt x="68" y="221"/>
                  </a:cubicBezTo>
                  <a:cubicBezTo>
                    <a:pt x="62" y="221"/>
                    <a:pt x="56" y="220"/>
                    <a:pt x="50" y="219"/>
                  </a:cubicBezTo>
                  <a:cubicBezTo>
                    <a:pt x="62" y="255"/>
                    <a:pt x="96" y="282"/>
                    <a:pt x="137" y="283"/>
                  </a:cubicBezTo>
                  <a:cubicBezTo>
                    <a:pt x="105" y="307"/>
                    <a:pt x="65" y="322"/>
                    <a:pt x="22" y="322"/>
                  </a:cubicBezTo>
                  <a:cubicBezTo>
                    <a:pt x="14" y="322"/>
                    <a:pt x="7" y="321"/>
                    <a:pt x="0" y="320"/>
                  </a:cubicBezTo>
                  <a:cubicBezTo>
                    <a:pt x="41" y="346"/>
                    <a:pt x="90" y="361"/>
                    <a:pt x="142" y="361"/>
                  </a:cubicBezTo>
                  <a:cubicBezTo>
                    <a:pt x="287" y="361"/>
                    <a:pt x="376" y="261"/>
                    <a:pt x="399" y="157"/>
                  </a:cubicBezTo>
                  <a:cubicBezTo>
                    <a:pt x="403" y="139"/>
                    <a:pt x="405" y="120"/>
                    <a:pt x="405" y="102"/>
                  </a:cubicBezTo>
                  <a:cubicBezTo>
                    <a:pt x="405" y="98"/>
                    <a:pt x="405" y="94"/>
                    <a:pt x="405" y="90"/>
                  </a:cubicBezTo>
                  <a:cubicBezTo>
                    <a:pt x="423" y="77"/>
                    <a:pt x="439" y="61"/>
                    <a:pt x="451" y="43"/>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795" name="Google Shape;795;p107"/>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rgbClr val="8EA8AF"/>
                </a:solidFill>
                <a:latin typeface="Century Gothic"/>
                <a:ea typeface="Century Gothic"/>
                <a:cs typeface="Century Gothic"/>
                <a:sym typeface="Century Gothic"/>
              </a:rPr>
              <a:t>11</a:t>
            </a:fld>
            <a:endParaRPr sz="1050" b="0">
              <a:solidFill>
                <a:srgbClr val="8EA8AF"/>
              </a:solidFill>
              <a:latin typeface="Century Gothic"/>
              <a:ea typeface="Century Gothic"/>
              <a:cs typeface="Century Gothic"/>
              <a:sym typeface="Century Gothic"/>
            </a:endParaRPr>
          </a:p>
        </p:txBody>
      </p:sp>
      <p:pic>
        <p:nvPicPr>
          <p:cNvPr id="796" name="Google Shape;796;p10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pic>
        <p:nvPicPr>
          <p:cNvPr id="797" name="Google Shape;797;p10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469986" y="1982427"/>
            <a:ext cx="5270487" cy="2740303"/>
          </a:xfrm>
          <a:prstGeom prst="rect">
            <a:avLst/>
          </a:prstGeom>
          <a:noFill/>
          <a:ln>
            <a:noFill/>
          </a:ln>
        </p:spPr>
      </p:pic>
      <p:sp>
        <p:nvSpPr>
          <p:cNvPr id="2" name="TextBox 1">
            <a:extLst>
              <a:ext uri="{FF2B5EF4-FFF2-40B4-BE49-F238E27FC236}">
                <a16:creationId xmlns:a16="http://schemas.microsoft.com/office/drawing/2014/main" id="{E30DEB02-A156-944D-B83D-69B66B8EFFBA}"/>
              </a:ext>
            </a:extLst>
          </p:cNvPr>
          <p:cNvSpPr txBox="1"/>
          <p:nvPr/>
        </p:nvSpPr>
        <p:spPr>
          <a:xfrm>
            <a:off x="1020417" y="5763490"/>
            <a:ext cx="9992140" cy="830997"/>
          </a:xfrm>
          <a:prstGeom prst="rect">
            <a:avLst/>
          </a:prstGeom>
          <a:noFill/>
        </p:spPr>
        <p:txBody>
          <a:bodyPr wrap="square" rtlCol="0">
            <a:spAutoFit/>
          </a:bodyPr>
          <a:lstStyle/>
          <a:p>
            <a:r>
              <a:rPr lang="zh-TW" altLang="en-US" sz="2400" dirty="0"/>
              <a:t>我们的新软件顾问产生了我们所谓的“原始代码”，保证不会通过</a:t>
            </a:r>
            <a:r>
              <a:rPr lang="en-US" sz="2400" dirty="0"/>
              <a:t>CI</a:t>
            </a:r>
            <a:r>
              <a:rPr lang="zh-TW" altLang="en-US" sz="2400" dirty="0"/>
              <a:t>或任何繁重的“测试”。其结果是一个明显更丰富、更真实的软件体验</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8"/>
          <p:cNvSpPr/>
          <p:nvPr/>
        </p:nvSpPr>
        <p:spPr>
          <a:xfrm>
            <a:off x="3233651" y="552193"/>
            <a:ext cx="5666529" cy="5666529"/>
          </a:xfrm>
          <a:prstGeom prst="ellipse">
            <a:avLst/>
          </a:prstGeom>
          <a:solidFill>
            <a:schemeClr val="lt1"/>
          </a:solidFill>
          <a:ln w="571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804" name="Google Shape;804;p108"/>
          <p:cNvGrpSpPr/>
          <p:nvPr/>
        </p:nvGrpSpPr>
        <p:grpSpPr>
          <a:xfrm>
            <a:off x="3763645" y="2176366"/>
            <a:ext cx="4664710" cy="2069840"/>
            <a:chOff x="423450" y="1362225"/>
            <a:chExt cx="6706375" cy="2975775"/>
          </a:xfrm>
        </p:grpSpPr>
        <p:sp>
          <p:nvSpPr>
            <p:cNvPr id="805" name="Google Shape;805;p108"/>
            <p:cNvSpPr/>
            <p:nvPr/>
          </p:nvSpPr>
          <p:spPr>
            <a:xfrm>
              <a:off x="2665325" y="2830050"/>
              <a:ext cx="4464500" cy="1507950"/>
            </a:xfrm>
            <a:custGeom>
              <a:avLst/>
              <a:gdLst/>
              <a:ahLst/>
              <a:cxnLst/>
              <a:rect l="l" t="t" r="r" b="b"/>
              <a:pathLst>
                <a:path w="178580" h="60318" extrusionOk="0">
                  <a:moveTo>
                    <a:pt x="122414" y="8422"/>
                  </a:moveTo>
                  <a:cubicBezTo>
                    <a:pt x="121702" y="8422"/>
                    <a:pt x="121169" y="8659"/>
                    <a:pt x="120753" y="9193"/>
                  </a:cubicBezTo>
                  <a:cubicBezTo>
                    <a:pt x="120338" y="9668"/>
                    <a:pt x="120220" y="10201"/>
                    <a:pt x="120338" y="10913"/>
                  </a:cubicBezTo>
                  <a:cubicBezTo>
                    <a:pt x="120516" y="11625"/>
                    <a:pt x="120872" y="12218"/>
                    <a:pt x="121524" y="12692"/>
                  </a:cubicBezTo>
                  <a:cubicBezTo>
                    <a:pt x="122117" y="13226"/>
                    <a:pt x="122770" y="13463"/>
                    <a:pt x="123482" y="13463"/>
                  </a:cubicBezTo>
                  <a:cubicBezTo>
                    <a:pt x="124134" y="13463"/>
                    <a:pt x="124668" y="13226"/>
                    <a:pt x="125024" y="12692"/>
                  </a:cubicBezTo>
                  <a:cubicBezTo>
                    <a:pt x="125439" y="12218"/>
                    <a:pt x="125557" y="11625"/>
                    <a:pt x="125379" y="10913"/>
                  </a:cubicBezTo>
                  <a:cubicBezTo>
                    <a:pt x="125261" y="10201"/>
                    <a:pt x="124846" y="9668"/>
                    <a:pt x="124312" y="9193"/>
                  </a:cubicBezTo>
                  <a:cubicBezTo>
                    <a:pt x="123719" y="8659"/>
                    <a:pt x="123066" y="8422"/>
                    <a:pt x="122414" y="8422"/>
                  </a:cubicBezTo>
                  <a:close/>
                  <a:moveTo>
                    <a:pt x="166777" y="21885"/>
                  </a:moveTo>
                  <a:cubicBezTo>
                    <a:pt x="167607" y="21885"/>
                    <a:pt x="168438" y="22182"/>
                    <a:pt x="169209" y="22834"/>
                  </a:cubicBezTo>
                  <a:cubicBezTo>
                    <a:pt x="170039" y="23487"/>
                    <a:pt x="170514" y="24139"/>
                    <a:pt x="170632" y="24910"/>
                  </a:cubicBezTo>
                  <a:cubicBezTo>
                    <a:pt x="171462" y="28646"/>
                    <a:pt x="168141" y="31197"/>
                    <a:pt x="160668" y="32679"/>
                  </a:cubicBezTo>
                  <a:cubicBezTo>
                    <a:pt x="160490" y="29951"/>
                    <a:pt x="160965" y="27460"/>
                    <a:pt x="162151" y="25266"/>
                  </a:cubicBezTo>
                  <a:cubicBezTo>
                    <a:pt x="163337" y="23012"/>
                    <a:pt x="164879" y="21885"/>
                    <a:pt x="166777" y="21885"/>
                  </a:cubicBezTo>
                  <a:close/>
                  <a:moveTo>
                    <a:pt x="55929" y="1720"/>
                  </a:moveTo>
                  <a:cubicBezTo>
                    <a:pt x="60851" y="1720"/>
                    <a:pt x="64825" y="3677"/>
                    <a:pt x="67909" y="7592"/>
                  </a:cubicBezTo>
                  <a:cubicBezTo>
                    <a:pt x="71053" y="11447"/>
                    <a:pt x="72595" y="16844"/>
                    <a:pt x="72595" y="23605"/>
                  </a:cubicBezTo>
                  <a:cubicBezTo>
                    <a:pt x="72595" y="30011"/>
                    <a:pt x="70993" y="35170"/>
                    <a:pt x="67909" y="39025"/>
                  </a:cubicBezTo>
                  <a:cubicBezTo>
                    <a:pt x="64766" y="42881"/>
                    <a:pt x="60614" y="44838"/>
                    <a:pt x="55454" y="44838"/>
                  </a:cubicBezTo>
                  <a:cubicBezTo>
                    <a:pt x="50472" y="44838"/>
                    <a:pt x="46439" y="42821"/>
                    <a:pt x="43355" y="38848"/>
                  </a:cubicBezTo>
                  <a:cubicBezTo>
                    <a:pt x="40271" y="34874"/>
                    <a:pt x="38789" y="29655"/>
                    <a:pt x="38789" y="23309"/>
                  </a:cubicBezTo>
                  <a:cubicBezTo>
                    <a:pt x="38789" y="16725"/>
                    <a:pt x="40331" y="11506"/>
                    <a:pt x="43415" y="7592"/>
                  </a:cubicBezTo>
                  <a:cubicBezTo>
                    <a:pt x="46558" y="3677"/>
                    <a:pt x="50710" y="1720"/>
                    <a:pt x="55929" y="1720"/>
                  </a:cubicBezTo>
                  <a:close/>
                  <a:moveTo>
                    <a:pt x="125498" y="19276"/>
                  </a:moveTo>
                  <a:lnTo>
                    <a:pt x="116898" y="21233"/>
                  </a:lnTo>
                  <a:lnTo>
                    <a:pt x="116898" y="22775"/>
                  </a:lnTo>
                  <a:lnTo>
                    <a:pt x="119864" y="22419"/>
                  </a:lnTo>
                  <a:cubicBezTo>
                    <a:pt x="121287" y="22419"/>
                    <a:pt x="122177" y="23071"/>
                    <a:pt x="122414" y="24376"/>
                  </a:cubicBezTo>
                  <a:cubicBezTo>
                    <a:pt x="122533" y="24791"/>
                    <a:pt x="122592" y="25384"/>
                    <a:pt x="122592" y="26155"/>
                  </a:cubicBezTo>
                  <a:lnTo>
                    <a:pt x="122473" y="40212"/>
                  </a:lnTo>
                  <a:cubicBezTo>
                    <a:pt x="122473" y="42110"/>
                    <a:pt x="122236" y="43236"/>
                    <a:pt x="121821" y="43592"/>
                  </a:cubicBezTo>
                  <a:cubicBezTo>
                    <a:pt x="121406" y="43948"/>
                    <a:pt x="120220" y="44126"/>
                    <a:pt x="118381" y="44126"/>
                  </a:cubicBezTo>
                  <a:lnTo>
                    <a:pt x="118322" y="45431"/>
                  </a:lnTo>
                  <a:lnTo>
                    <a:pt x="131903" y="45431"/>
                  </a:lnTo>
                  <a:lnTo>
                    <a:pt x="131903" y="44126"/>
                  </a:lnTo>
                  <a:cubicBezTo>
                    <a:pt x="130006" y="44126"/>
                    <a:pt x="128760" y="43948"/>
                    <a:pt x="128226" y="43652"/>
                  </a:cubicBezTo>
                  <a:cubicBezTo>
                    <a:pt x="127693" y="43355"/>
                    <a:pt x="127337" y="42821"/>
                    <a:pt x="127159" y="42050"/>
                  </a:cubicBezTo>
                  <a:cubicBezTo>
                    <a:pt x="127040" y="41457"/>
                    <a:pt x="126981" y="40449"/>
                    <a:pt x="126981" y="39085"/>
                  </a:cubicBezTo>
                  <a:lnTo>
                    <a:pt x="127040" y="19276"/>
                  </a:lnTo>
                  <a:close/>
                  <a:moveTo>
                    <a:pt x="82381" y="0"/>
                  </a:moveTo>
                  <a:lnTo>
                    <a:pt x="82440" y="1424"/>
                  </a:lnTo>
                  <a:cubicBezTo>
                    <a:pt x="85346" y="1424"/>
                    <a:pt x="87007" y="2254"/>
                    <a:pt x="87363" y="3974"/>
                  </a:cubicBezTo>
                  <a:cubicBezTo>
                    <a:pt x="87481" y="4626"/>
                    <a:pt x="87540" y="5753"/>
                    <a:pt x="87540" y="7355"/>
                  </a:cubicBezTo>
                  <a:lnTo>
                    <a:pt x="87540" y="38610"/>
                  </a:lnTo>
                  <a:cubicBezTo>
                    <a:pt x="87481" y="40983"/>
                    <a:pt x="87185" y="42465"/>
                    <a:pt x="86532" y="43118"/>
                  </a:cubicBezTo>
                  <a:cubicBezTo>
                    <a:pt x="85880" y="43770"/>
                    <a:pt x="84812" y="44126"/>
                    <a:pt x="83270" y="44304"/>
                  </a:cubicBezTo>
                  <a:lnTo>
                    <a:pt x="83152" y="45727"/>
                  </a:lnTo>
                  <a:lnTo>
                    <a:pt x="112094" y="45727"/>
                  </a:lnTo>
                  <a:lnTo>
                    <a:pt x="112806" y="38610"/>
                  </a:lnTo>
                  <a:lnTo>
                    <a:pt x="111501" y="38610"/>
                  </a:lnTo>
                  <a:cubicBezTo>
                    <a:pt x="111145" y="40567"/>
                    <a:pt x="110256" y="41932"/>
                    <a:pt x="108892" y="42762"/>
                  </a:cubicBezTo>
                  <a:cubicBezTo>
                    <a:pt x="107528" y="43533"/>
                    <a:pt x="105096" y="43889"/>
                    <a:pt x="101537" y="43889"/>
                  </a:cubicBezTo>
                  <a:lnTo>
                    <a:pt x="98809" y="43889"/>
                  </a:lnTo>
                  <a:cubicBezTo>
                    <a:pt x="95666" y="43889"/>
                    <a:pt x="93827" y="42762"/>
                    <a:pt x="93353" y="40449"/>
                  </a:cubicBezTo>
                  <a:cubicBezTo>
                    <a:pt x="93234" y="40034"/>
                    <a:pt x="93175" y="39500"/>
                    <a:pt x="93175" y="38966"/>
                  </a:cubicBezTo>
                  <a:lnTo>
                    <a:pt x="93293" y="7355"/>
                  </a:lnTo>
                  <a:cubicBezTo>
                    <a:pt x="93293" y="5042"/>
                    <a:pt x="93590" y="3500"/>
                    <a:pt x="94183" y="2728"/>
                  </a:cubicBezTo>
                  <a:cubicBezTo>
                    <a:pt x="94835" y="1957"/>
                    <a:pt x="95962" y="1542"/>
                    <a:pt x="97564" y="1424"/>
                  </a:cubicBezTo>
                  <a:lnTo>
                    <a:pt x="97445" y="0"/>
                  </a:lnTo>
                  <a:close/>
                  <a:moveTo>
                    <a:pt x="141452" y="13226"/>
                  </a:moveTo>
                  <a:cubicBezTo>
                    <a:pt x="140266" y="17852"/>
                    <a:pt x="137656" y="20343"/>
                    <a:pt x="133683" y="20758"/>
                  </a:cubicBezTo>
                  <a:lnTo>
                    <a:pt x="133742" y="22063"/>
                  </a:lnTo>
                  <a:lnTo>
                    <a:pt x="138368" y="22063"/>
                  </a:lnTo>
                  <a:lnTo>
                    <a:pt x="138309" y="37661"/>
                  </a:lnTo>
                  <a:cubicBezTo>
                    <a:pt x="138309" y="40330"/>
                    <a:pt x="138368" y="42110"/>
                    <a:pt x="138546" y="43058"/>
                  </a:cubicBezTo>
                  <a:cubicBezTo>
                    <a:pt x="139021" y="45194"/>
                    <a:pt x="140444" y="46320"/>
                    <a:pt x="142816" y="46320"/>
                  </a:cubicBezTo>
                  <a:cubicBezTo>
                    <a:pt x="146256" y="46320"/>
                    <a:pt x="149815" y="44245"/>
                    <a:pt x="153610" y="40034"/>
                  </a:cubicBezTo>
                  <a:lnTo>
                    <a:pt x="152424" y="39085"/>
                  </a:lnTo>
                  <a:cubicBezTo>
                    <a:pt x="149755" y="41813"/>
                    <a:pt x="147324" y="43177"/>
                    <a:pt x="145248" y="43177"/>
                  </a:cubicBezTo>
                  <a:cubicBezTo>
                    <a:pt x="143943" y="43177"/>
                    <a:pt x="143172" y="42465"/>
                    <a:pt x="142876" y="40983"/>
                  </a:cubicBezTo>
                  <a:cubicBezTo>
                    <a:pt x="142757" y="40627"/>
                    <a:pt x="142757" y="40212"/>
                    <a:pt x="142757" y="39737"/>
                  </a:cubicBezTo>
                  <a:lnTo>
                    <a:pt x="142816" y="22063"/>
                  </a:lnTo>
                  <a:lnTo>
                    <a:pt x="149874" y="22063"/>
                  </a:lnTo>
                  <a:lnTo>
                    <a:pt x="149815" y="19987"/>
                  </a:lnTo>
                  <a:lnTo>
                    <a:pt x="142816" y="19987"/>
                  </a:lnTo>
                  <a:lnTo>
                    <a:pt x="142816" y="13226"/>
                  </a:lnTo>
                  <a:close/>
                  <a:moveTo>
                    <a:pt x="168971" y="19157"/>
                  </a:moveTo>
                  <a:cubicBezTo>
                    <a:pt x="164998" y="19157"/>
                    <a:pt x="161736" y="21055"/>
                    <a:pt x="159245" y="24910"/>
                  </a:cubicBezTo>
                  <a:cubicBezTo>
                    <a:pt x="156754" y="28765"/>
                    <a:pt x="155983" y="32976"/>
                    <a:pt x="156932" y="37661"/>
                  </a:cubicBezTo>
                  <a:cubicBezTo>
                    <a:pt x="157525" y="40449"/>
                    <a:pt x="158652" y="42584"/>
                    <a:pt x="160431" y="44067"/>
                  </a:cubicBezTo>
                  <a:cubicBezTo>
                    <a:pt x="162210" y="45549"/>
                    <a:pt x="164464" y="46320"/>
                    <a:pt x="167133" y="46320"/>
                  </a:cubicBezTo>
                  <a:cubicBezTo>
                    <a:pt x="169624" y="46320"/>
                    <a:pt x="173064" y="45668"/>
                    <a:pt x="174547" y="44423"/>
                  </a:cubicBezTo>
                  <a:cubicBezTo>
                    <a:pt x="175970" y="43118"/>
                    <a:pt x="177334" y="41101"/>
                    <a:pt x="178580" y="38254"/>
                  </a:cubicBezTo>
                  <a:lnTo>
                    <a:pt x="177571" y="37246"/>
                  </a:lnTo>
                  <a:cubicBezTo>
                    <a:pt x="175614" y="40864"/>
                    <a:pt x="171581" y="42703"/>
                    <a:pt x="168556" y="42703"/>
                  </a:cubicBezTo>
                  <a:cubicBezTo>
                    <a:pt x="164405" y="42703"/>
                    <a:pt x="161854" y="40449"/>
                    <a:pt x="160905" y="35882"/>
                  </a:cubicBezTo>
                  <a:cubicBezTo>
                    <a:pt x="160787" y="35348"/>
                    <a:pt x="160728" y="34696"/>
                    <a:pt x="160668" y="34044"/>
                  </a:cubicBezTo>
                  <a:cubicBezTo>
                    <a:pt x="165591" y="33273"/>
                    <a:pt x="169327" y="31908"/>
                    <a:pt x="171878" y="29892"/>
                  </a:cubicBezTo>
                  <a:cubicBezTo>
                    <a:pt x="174369" y="27875"/>
                    <a:pt x="176919" y="25740"/>
                    <a:pt x="176444" y="23487"/>
                  </a:cubicBezTo>
                  <a:cubicBezTo>
                    <a:pt x="176148" y="22182"/>
                    <a:pt x="175495" y="21114"/>
                    <a:pt x="174428" y="20343"/>
                  </a:cubicBezTo>
                  <a:cubicBezTo>
                    <a:pt x="173360" y="19513"/>
                    <a:pt x="170514" y="19157"/>
                    <a:pt x="168971" y="19157"/>
                  </a:cubicBezTo>
                  <a:close/>
                  <a:moveTo>
                    <a:pt x="12278" y="0"/>
                  </a:moveTo>
                  <a:cubicBezTo>
                    <a:pt x="8719" y="0"/>
                    <a:pt x="5813" y="1068"/>
                    <a:pt x="3559" y="3203"/>
                  </a:cubicBezTo>
                  <a:cubicBezTo>
                    <a:pt x="1365" y="5279"/>
                    <a:pt x="238" y="8066"/>
                    <a:pt x="238" y="11506"/>
                  </a:cubicBezTo>
                  <a:cubicBezTo>
                    <a:pt x="238" y="13226"/>
                    <a:pt x="475" y="14827"/>
                    <a:pt x="1068" y="16310"/>
                  </a:cubicBezTo>
                  <a:cubicBezTo>
                    <a:pt x="1602" y="17793"/>
                    <a:pt x="2492" y="19157"/>
                    <a:pt x="3618" y="20403"/>
                  </a:cubicBezTo>
                  <a:cubicBezTo>
                    <a:pt x="4805" y="21648"/>
                    <a:pt x="7118" y="23309"/>
                    <a:pt x="10558" y="25444"/>
                  </a:cubicBezTo>
                  <a:cubicBezTo>
                    <a:pt x="14768" y="28053"/>
                    <a:pt x="17556" y="30129"/>
                    <a:pt x="18861" y="31790"/>
                  </a:cubicBezTo>
                  <a:cubicBezTo>
                    <a:pt x="20225" y="33391"/>
                    <a:pt x="20877" y="35111"/>
                    <a:pt x="20877" y="36950"/>
                  </a:cubicBezTo>
                  <a:cubicBezTo>
                    <a:pt x="20877" y="39322"/>
                    <a:pt x="20106" y="41220"/>
                    <a:pt x="18446" y="42643"/>
                  </a:cubicBezTo>
                  <a:cubicBezTo>
                    <a:pt x="16844" y="44126"/>
                    <a:pt x="14650" y="44838"/>
                    <a:pt x="11981" y="44838"/>
                  </a:cubicBezTo>
                  <a:cubicBezTo>
                    <a:pt x="9134" y="44838"/>
                    <a:pt x="6643" y="43829"/>
                    <a:pt x="4567" y="41813"/>
                  </a:cubicBezTo>
                  <a:cubicBezTo>
                    <a:pt x="2432" y="39856"/>
                    <a:pt x="1365" y="37187"/>
                    <a:pt x="1305" y="33925"/>
                  </a:cubicBezTo>
                  <a:lnTo>
                    <a:pt x="1" y="33925"/>
                  </a:lnTo>
                  <a:lnTo>
                    <a:pt x="1" y="45905"/>
                  </a:lnTo>
                  <a:lnTo>
                    <a:pt x="1305" y="45905"/>
                  </a:lnTo>
                  <a:cubicBezTo>
                    <a:pt x="1721" y="44778"/>
                    <a:pt x="2314" y="44185"/>
                    <a:pt x="3025" y="44185"/>
                  </a:cubicBezTo>
                  <a:cubicBezTo>
                    <a:pt x="3381" y="44185"/>
                    <a:pt x="4212" y="44423"/>
                    <a:pt x="5457" y="44838"/>
                  </a:cubicBezTo>
                  <a:cubicBezTo>
                    <a:pt x="8600" y="45965"/>
                    <a:pt x="11151" y="46498"/>
                    <a:pt x="13167" y="46498"/>
                  </a:cubicBezTo>
                  <a:cubicBezTo>
                    <a:pt x="16607" y="46498"/>
                    <a:pt x="19572" y="45312"/>
                    <a:pt x="22063" y="42821"/>
                  </a:cubicBezTo>
                  <a:cubicBezTo>
                    <a:pt x="24554" y="40390"/>
                    <a:pt x="25741" y="37365"/>
                    <a:pt x="25741" y="33925"/>
                  </a:cubicBezTo>
                  <a:cubicBezTo>
                    <a:pt x="25741" y="31197"/>
                    <a:pt x="24970" y="28824"/>
                    <a:pt x="23309" y="26749"/>
                  </a:cubicBezTo>
                  <a:cubicBezTo>
                    <a:pt x="21708" y="24613"/>
                    <a:pt x="18564" y="22182"/>
                    <a:pt x="13879" y="19394"/>
                  </a:cubicBezTo>
                  <a:cubicBezTo>
                    <a:pt x="9905" y="16963"/>
                    <a:pt x="7236" y="15005"/>
                    <a:pt x="6050" y="13463"/>
                  </a:cubicBezTo>
                  <a:cubicBezTo>
                    <a:pt x="4864" y="11921"/>
                    <a:pt x="4212" y="10261"/>
                    <a:pt x="4212" y="8363"/>
                  </a:cubicBezTo>
                  <a:cubicBezTo>
                    <a:pt x="4212" y="6346"/>
                    <a:pt x="4983" y="4745"/>
                    <a:pt x="6406" y="3559"/>
                  </a:cubicBezTo>
                  <a:cubicBezTo>
                    <a:pt x="7889" y="2313"/>
                    <a:pt x="9787" y="1720"/>
                    <a:pt x="12218" y="1720"/>
                  </a:cubicBezTo>
                  <a:cubicBezTo>
                    <a:pt x="14887" y="1720"/>
                    <a:pt x="17141" y="2551"/>
                    <a:pt x="18920" y="4152"/>
                  </a:cubicBezTo>
                  <a:cubicBezTo>
                    <a:pt x="20699" y="5753"/>
                    <a:pt x="21708" y="8007"/>
                    <a:pt x="22004" y="10854"/>
                  </a:cubicBezTo>
                  <a:lnTo>
                    <a:pt x="23309" y="10854"/>
                  </a:lnTo>
                  <a:lnTo>
                    <a:pt x="23309" y="475"/>
                  </a:lnTo>
                  <a:lnTo>
                    <a:pt x="22123" y="475"/>
                  </a:lnTo>
                  <a:cubicBezTo>
                    <a:pt x="21945" y="1009"/>
                    <a:pt x="21826" y="1364"/>
                    <a:pt x="21708" y="1483"/>
                  </a:cubicBezTo>
                  <a:cubicBezTo>
                    <a:pt x="21589" y="1661"/>
                    <a:pt x="21352" y="1720"/>
                    <a:pt x="20996" y="1720"/>
                  </a:cubicBezTo>
                  <a:cubicBezTo>
                    <a:pt x="20521" y="1720"/>
                    <a:pt x="19810" y="1542"/>
                    <a:pt x="18683" y="1186"/>
                  </a:cubicBezTo>
                  <a:cubicBezTo>
                    <a:pt x="16370" y="415"/>
                    <a:pt x="14235" y="0"/>
                    <a:pt x="12278" y="0"/>
                  </a:cubicBezTo>
                  <a:close/>
                  <a:moveTo>
                    <a:pt x="55454" y="0"/>
                  </a:moveTo>
                  <a:cubicBezTo>
                    <a:pt x="51065" y="0"/>
                    <a:pt x="47151" y="1068"/>
                    <a:pt x="43533" y="3084"/>
                  </a:cubicBezTo>
                  <a:cubicBezTo>
                    <a:pt x="39975" y="5160"/>
                    <a:pt x="37128" y="8007"/>
                    <a:pt x="35052" y="11625"/>
                  </a:cubicBezTo>
                  <a:cubicBezTo>
                    <a:pt x="32976" y="15243"/>
                    <a:pt x="31909" y="19098"/>
                    <a:pt x="31909" y="23190"/>
                  </a:cubicBezTo>
                  <a:cubicBezTo>
                    <a:pt x="31909" y="28706"/>
                    <a:pt x="33747" y="33628"/>
                    <a:pt x="37365" y="37958"/>
                  </a:cubicBezTo>
                  <a:cubicBezTo>
                    <a:pt x="41042" y="42228"/>
                    <a:pt x="45372" y="44897"/>
                    <a:pt x="50472" y="45965"/>
                  </a:cubicBezTo>
                  <a:cubicBezTo>
                    <a:pt x="51599" y="46558"/>
                    <a:pt x="53260" y="48100"/>
                    <a:pt x="55395" y="50650"/>
                  </a:cubicBezTo>
                  <a:cubicBezTo>
                    <a:pt x="57886" y="53497"/>
                    <a:pt x="59962" y="55513"/>
                    <a:pt x="61622" y="56759"/>
                  </a:cubicBezTo>
                  <a:cubicBezTo>
                    <a:pt x="63342" y="57945"/>
                    <a:pt x="65181" y="58894"/>
                    <a:pt x="67079" y="59487"/>
                  </a:cubicBezTo>
                  <a:cubicBezTo>
                    <a:pt x="69036" y="60080"/>
                    <a:pt x="71112" y="60317"/>
                    <a:pt x="73425" y="60317"/>
                  </a:cubicBezTo>
                  <a:cubicBezTo>
                    <a:pt x="76153" y="60317"/>
                    <a:pt x="78585" y="59843"/>
                    <a:pt x="80779" y="58894"/>
                  </a:cubicBezTo>
                  <a:lnTo>
                    <a:pt x="80305" y="57708"/>
                  </a:lnTo>
                  <a:cubicBezTo>
                    <a:pt x="79000" y="58123"/>
                    <a:pt x="77695" y="58360"/>
                    <a:pt x="76272" y="58360"/>
                  </a:cubicBezTo>
                  <a:cubicBezTo>
                    <a:pt x="74374" y="58360"/>
                    <a:pt x="72417" y="57708"/>
                    <a:pt x="70459" y="56462"/>
                  </a:cubicBezTo>
                  <a:cubicBezTo>
                    <a:pt x="68562" y="55157"/>
                    <a:pt x="66130" y="52726"/>
                    <a:pt x="63224" y="49167"/>
                  </a:cubicBezTo>
                  <a:cubicBezTo>
                    <a:pt x="61860" y="47447"/>
                    <a:pt x="60911" y="46380"/>
                    <a:pt x="60377" y="45965"/>
                  </a:cubicBezTo>
                  <a:cubicBezTo>
                    <a:pt x="65952" y="44897"/>
                    <a:pt x="70519" y="42169"/>
                    <a:pt x="74077" y="37899"/>
                  </a:cubicBezTo>
                  <a:cubicBezTo>
                    <a:pt x="77577" y="33628"/>
                    <a:pt x="79356" y="28706"/>
                    <a:pt x="79356" y="23190"/>
                  </a:cubicBezTo>
                  <a:cubicBezTo>
                    <a:pt x="79356" y="16666"/>
                    <a:pt x="77043" y="11210"/>
                    <a:pt x="72476" y="6761"/>
                  </a:cubicBezTo>
                  <a:cubicBezTo>
                    <a:pt x="67850" y="2254"/>
                    <a:pt x="62156" y="0"/>
                    <a:pt x="55454" y="0"/>
                  </a:cubicBezTo>
                  <a:close/>
                </a:path>
              </a:pathLst>
            </a:custGeom>
            <a:solidFill>
              <a:srgbClr val="003B5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06" name="Google Shape;806;p108"/>
            <p:cNvSpPr/>
            <p:nvPr/>
          </p:nvSpPr>
          <p:spPr>
            <a:xfrm>
              <a:off x="423450" y="1492625"/>
              <a:ext cx="2068425" cy="2483575"/>
            </a:xfrm>
            <a:custGeom>
              <a:avLst/>
              <a:gdLst/>
              <a:ahLst/>
              <a:cxnLst/>
              <a:rect l="l" t="t" r="r" b="b"/>
              <a:pathLst>
                <a:path w="82737" h="99343" extrusionOk="0">
                  <a:moveTo>
                    <a:pt x="9016" y="1"/>
                  </a:moveTo>
                  <a:cubicBezTo>
                    <a:pt x="4034" y="1"/>
                    <a:pt x="1" y="4034"/>
                    <a:pt x="1" y="9016"/>
                  </a:cubicBezTo>
                  <a:lnTo>
                    <a:pt x="1" y="90328"/>
                  </a:lnTo>
                  <a:cubicBezTo>
                    <a:pt x="1" y="95310"/>
                    <a:pt x="4034" y="99343"/>
                    <a:pt x="9016" y="99343"/>
                  </a:cubicBezTo>
                  <a:lnTo>
                    <a:pt x="57589" y="99343"/>
                  </a:lnTo>
                  <a:cubicBezTo>
                    <a:pt x="56996" y="75145"/>
                    <a:pt x="65300" y="28232"/>
                    <a:pt x="82736" y="1"/>
                  </a:cubicBezTo>
                  <a:close/>
                </a:path>
              </a:pathLst>
            </a:custGeom>
            <a:solidFill>
              <a:srgbClr val="0F80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07" name="Google Shape;807;p108"/>
            <p:cNvSpPr/>
            <p:nvPr/>
          </p:nvSpPr>
          <p:spPr>
            <a:xfrm>
              <a:off x="488700" y="1557875"/>
              <a:ext cx="1936450" cy="2044700"/>
            </a:xfrm>
            <a:custGeom>
              <a:avLst/>
              <a:gdLst/>
              <a:ahLst/>
              <a:cxnLst/>
              <a:rect l="l" t="t" r="r" b="b"/>
              <a:pathLst>
                <a:path w="77458" h="81788" extrusionOk="0">
                  <a:moveTo>
                    <a:pt x="77458" y="0"/>
                  </a:moveTo>
                  <a:lnTo>
                    <a:pt x="6406" y="0"/>
                  </a:lnTo>
                  <a:cubicBezTo>
                    <a:pt x="2847" y="0"/>
                    <a:pt x="0" y="2847"/>
                    <a:pt x="0" y="6406"/>
                  </a:cubicBezTo>
                  <a:lnTo>
                    <a:pt x="0" y="81787"/>
                  </a:lnTo>
                  <a:cubicBezTo>
                    <a:pt x="16132" y="75619"/>
                    <a:pt x="40271" y="70281"/>
                    <a:pt x="56996" y="70519"/>
                  </a:cubicBezTo>
                  <a:cubicBezTo>
                    <a:pt x="60317" y="52963"/>
                    <a:pt x="70222" y="18564"/>
                    <a:pt x="77458" y="0"/>
                  </a:cubicBezTo>
                  <a:close/>
                </a:path>
              </a:pathLst>
            </a:custGeom>
            <a:solidFill>
              <a:srgbClr val="53ACE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08" name="Google Shape;808;p108"/>
            <p:cNvSpPr/>
            <p:nvPr/>
          </p:nvSpPr>
          <p:spPr>
            <a:xfrm>
              <a:off x="1732700" y="1362225"/>
              <a:ext cx="1497575" cy="2938700"/>
            </a:xfrm>
            <a:custGeom>
              <a:avLst/>
              <a:gdLst/>
              <a:ahLst/>
              <a:cxnLst/>
              <a:rect l="l" t="t" r="r" b="b"/>
              <a:pathLst>
                <a:path w="59903" h="117548" extrusionOk="0">
                  <a:moveTo>
                    <a:pt x="41276" y="1"/>
                  </a:moveTo>
                  <a:cubicBezTo>
                    <a:pt x="37780" y="1"/>
                    <a:pt x="34062" y="1956"/>
                    <a:pt x="30366" y="5217"/>
                  </a:cubicBezTo>
                  <a:cubicBezTo>
                    <a:pt x="29477" y="5988"/>
                    <a:pt x="28587" y="6877"/>
                    <a:pt x="27698" y="7826"/>
                  </a:cubicBezTo>
                  <a:cubicBezTo>
                    <a:pt x="17378" y="18798"/>
                    <a:pt x="7770" y="39082"/>
                    <a:pt x="4804" y="54562"/>
                  </a:cubicBezTo>
                  <a:cubicBezTo>
                    <a:pt x="5991" y="56934"/>
                    <a:pt x="6880" y="59959"/>
                    <a:pt x="7473" y="62213"/>
                  </a:cubicBezTo>
                  <a:cubicBezTo>
                    <a:pt x="7651" y="62806"/>
                    <a:pt x="7770" y="63399"/>
                    <a:pt x="7888" y="63873"/>
                  </a:cubicBezTo>
                  <a:cubicBezTo>
                    <a:pt x="8126" y="64941"/>
                    <a:pt x="8304" y="65652"/>
                    <a:pt x="8304" y="65652"/>
                  </a:cubicBezTo>
                  <a:cubicBezTo>
                    <a:pt x="8304" y="65652"/>
                    <a:pt x="8185" y="65356"/>
                    <a:pt x="7829" y="64229"/>
                  </a:cubicBezTo>
                  <a:cubicBezTo>
                    <a:pt x="7710" y="63992"/>
                    <a:pt x="7651" y="63814"/>
                    <a:pt x="7592" y="63517"/>
                  </a:cubicBezTo>
                  <a:cubicBezTo>
                    <a:pt x="7533" y="63399"/>
                    <a:pt x="7473" y="63280"/>
                    <a:pt x="7414" y="63102"/>
                  </a:cubicBezTo>
                  <a:cubicBezTo>
                    <a:pt x="6702" y="61560"/>
                    <a:pt x="4864" y="58239"/>
                    <a:pt x="4033" y="56815"/>
                  </a:cubicBezTo>
                  <a:cubicBezTo>
                    <a:pt x="3322" y="58891"/>
                    <a:pt x="2729" y="60789"/>
                    <a:pt x="2195" y="62568"/>
                  </a:cubicBezTo>
                  <a:cubicBezTo>
                    <a:pt x="4567" y="66898"/>
                    <a:pt x="5991" y="74312"/>
                    <a:pt x="5991" y="74312"/>
                  </a:cubicBezTo>
                  <a:cubicBezTo>
                    <a:pt x="5991" y="74312"/>
                    <a:pt x="5872" y="73837"/>
                    <a:pt x="5279" y="72176"/>
                  </a:cubicBezTo>
                  <a:cubicBezTo>
                    <a:pt x="4745" y="70694"/>
                    <a:pt x="2135" y="66068"/>
                    <a:pt x="1542" y="65000"/>
                  </a:cubicBezTo>
                  <a:cubicBezTo>
                    <a:pt x="475" y="68914"/>
                    <a:pt x="0" y="71583"/>
                    <a:pt x="415" y="72236"/>
                  </a:cubicBezTo>
                  <a:cubicBezTo>
                    <a:pt x="1127" y="73481"/>
                    <a:pt x="1839" y="75616"/>
                    <a:pt x="2491" y="78048"/>
                  </a:cubicBezTo>
                  <a:cubicBezTo>
                    <a:pt x="3855" y="83445"/>
                    <a:pt x="4864" y="89969"/>
                    <a:pt x="4864" y="89969"/>
                  </a:cubicBezTo>
                  <a:cubicBezTo>
                    <a:pt x="4864" y="89969"/>
                    <a:pt x="4864" y="90443"/>
                    <a:pt x="4923" y="91096"/>
                  </a:cubicBezTo>
                  <a:cubicBezTo>
                    <a:pt x="4745" y="95603"/>
                    <a:pt x="4864" y="100289"/>
                    <a:pt x="5219" y="104559"/>
                  </a:cubicBezTo>
                  <a:cubicBezTo>
                    <a:pt x="5694" y="110134"/>
                    <a:pt x="6524" y="114997"/>
                    <a:pt x="7651" y="117548"/>
                  </a:cubicBezTo>
                  <a:lnTo>
                    <a:pt x="8422" y="117132"/>
                  </a:lnTo>
                  <a:cubicBezTo>
                    <a:pt x="6762" y="112091"/>
                    <a:pt x="6109" y="105389"/>
                    <a:pt x="6406" y="97738"/>
                  </a:cubicBezTo>
                  <a:cubicBezTo>
                    <a:pt x="6821" y="85995"/>
                    <a:pt x="9549" y="71821"/>
                    <a:pt x="14531" y="57053"/>
                  </a:cubicBezTo>
                  <a:cubicBezTo>
                    <a:pt x="23012" y="34753"/>
                    <a:pt x="34696" y="16841"/>
                    <a:pt x="45431" y="8301"/>
                  </a:cubicBezTo>
                  <a:lnTo>
                    <a:pt x="45431" y="8301"/>
                  </a:lnTo>
                  <a:cubicBezTo>
                    <a:pt x="35645" y="17138"/>
                    <a:pt x="22419" y="45725"/>
                    <a:pt x="18445" y="56282"/>
                  </a:cubicBezTo>
                  <a:cubicBezTo>
                    <a:pt x="14057" y="68084"/>
                    <a:pt x="10913" y="79234"/>
                    <a:pt x="9015" y="89850"/>
                  </a:cubicBezTo>
                  <a:cubicBezTo>
                    <a:pt x="12277" y="79887"/>
                    <a:pt x="22834" y="75616"/>
                    <a:pt x="22834" y="75616"/>
                  </a:cubicBezTo>
                  <a:cubicBezTo>
                    <a:pt x="22834" y="75616"/>
                    <a:pt x="27994" y="69211"/>
                    <a:pt x="34044" y="60077"/>
                  </a:cubicBezTo>
                  <a:lnTo>
                    <a:pt x="34044" y="60077"/>
                  </a:lnTo>
                  <a:cubicBezTo>
                    <a:pt x="30426" y="60908"/>
                    <a:pt x="24495" y="62331"/>
                    <a:pt x="22478" y="63161"/>
                  </a:cubicBezTo>
                  <a:cubicBezTo>
                    <a:pt x="19513" y="64407"/>
                    <a:pt x="18742" y="64822"/>
                    <a:pt x="18742" y="64822"/>
                  </a:cubicBezTo>
                  <a:cubicBezTo>
                    <a:pt x="18742" y="64822"/>
                    <a:pt x="28291" y="59010"/>
                    <a:pt x="36416" y="56400"/>
                  </a:cubicBezTo>
                  <a:cubicBezTo>
                    <a:pt x="47685" y="38667"/>
                    <a:pt x="59902" y="13579"/>
                    <a:pt x="47625" y="2548"/>
                  </a:cubicBezTo>
                  <a:cubicBezTo>
                    <a:pt x="45641" y="794"/>
                    <a:pt x="43503" y="1"/>
                    <a:pt x="41276" y="1"/>
                  </a:cubicBezTo>
                  <a:close/>
                </a:path>
              </a:pathLst>
            </a:custGeom>
            <a:solidFill>
              <a:srgbClr val="003B5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grpSp>
      <p:sp>
        <p:nvSpPr>
          <p:cNvPr id="809" name="Google Shape;809;p108"/>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10" name="Google Shape;810;p108"/>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Century Gothic"/>
              <a:buNone/>
            </a:pPr>
            <a:fld id="{00000000-1234-1234-1234-123412341234}" type="slidenum">
              <a:rPr lang="en-US" sz="1050" b="0" i="0" u="none" strike="noStrike" cap="none">
                <a:solidFill>
                  <a:srgbClr val="FFFFFF"/>
                </a:solidFill>
                <a:latin typeface="Century Gothic"/>
                <a:ea typeface="Century Gothic"/>
                <a:cs typeface="Century Gothic"/>
                <a:sym typeface="Century Gothic"/>
              </a:rPr>
              <a:t>12</a:t>
            </a:fld>
            <a:endParaRPr sz="105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9"/>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dirty="0" err="1">
                <a:solidFill>
                  <a:schemeClr val="accent2"/>
                </a:solidFill>
                <a:latin typeface="Century Gothic"/>
                <a:ea typeface="Century Gothic"/>
                <a:cs typeface="Century Gothic"/>
                <a:sym typeface="Century Gothic"/>
              </a:rPr>
              <a:t>我们的软件</a:t>
            </a:r>
            <a:r>
              <a:rPr lang="zh-TW" altLang="en-US" sz="3600" b="1" i="0" u="none" strike="noStrike" cap="none" dirty="0">
                <a:solidFill>
                  <a:schemeClr val="accent2"/>
                </a:solidFill>
                <a:latin typeface="Century Gothic"/>
                <a:ea typeface="Century Gothic"/>
                <a:cs typeface="Century Gothic"/>
                <a:sym typeface="Century Gothic"/>
              </a:rPr>
              <a:t>比不上</a:t>
            </a:r>
            <a:r>
              <a:rPr lang="en-US" sz="3600" b="1" i="0" u="none" strike="noStrike" cap="none" dirty="0">
                <a:solidFill>
                  <a:schemeClr val="accent2"/>
                </a:solidFill>
                <a:latin typeface="Century Gothic"/>
                <a:ea typeface="Century Gothic"/>
                <a:cs typeface="Century Gothic"/>
                <a:sym typeface="Century Gothic"/>
              </a:rPr>
              <a:t>SQLITE</a:t>
            </a:r>
            <a:endParaRPr dirty="0"/>
          </a:p>
        </p:txBody>
      </p:sp>
      <p:sp>
        <p:nvSpPr>
          <p:cNvPr id="817" name="Google Shape;817;p109"/>
          <p:cNvSpPr/>
          <p:nvPr/>
        </p:nvSpPr>
        <p:spPr>
          <a:xfrm>
            <a:off x="4197364" y="1581479"/>
            <a:ext cx="7049864" cy="67525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dk2"/>
                </a:solidFill>
                <a:latin typeface="Century Gothic"/>
                <a:ea typeface="Century Gothic"/>
                <a:cs typeface="Century Gothic"/>
                <a:sym typeface="Century Gothic"/>
              </a:rPr>
              <a:t>主要由著名的开发者Richard Hipp开发</a:t>
            </a:r>
            <a:endParaRPr/>
          </a:p>
        </p:txBody>
      </p:sp>
      <p:sp>
        <p:nvSpPr>
          <p:cNvPr id="818" name="Google Shape;818;p109"/>
          <p:cNvSpPr/>
          <p:nvPr/>
        </p:nvSpPr>
        <p:spPr>
          <a:xfrm>
            <a:off x="4889252" y="2851081"/>
            <a:ext cx="6383376" cy="3140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dk2"/>
                </a:solidFill>
                <a:latin typeface="Century Gothic"/>
                <a:ea typeface="Century Gothic"/>
                <a:cs typeface="Century Gothic"/>
                <a:sym typeface="Century Gothic"/>
              </a:rPr>
              <a:t>100%分支测试覆盖率</a:t>
            </a:r>
            <a:endParaRPr/>
          </a:p>
        </p:txBody>
      </p:sp>
      <p:sp>
        <p:nvSpPr>
          <p:cNvPr id="819" name="Google Shape;819;p109"/>
          <p:cNvSpPr/>
          <p:nvPr/>
        </p:nvSpPr>
        <p:spPr>
          <a:xfrm>
            <a:off x="4889252" y="3933887"/>
            <a:ext cx="6959848" cy="35846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dk2"/>
                </a:solidFill>
                <a:latin typeface="Century Gothic"/>
                <a:ea typeface="Century Gothic"/>
                <a:cs typeface="Century Gothic"/>
                <a:sym typeface="Century Gothic"/>
              </a:rPr>
              <a:t>数以百万计的测试用例</a:t>
            </a:r>
            <a:endParaRPr/>
          </a:p>
        </p:txBody>
      </p:sp>
      <p:sp>
        <p:nvSpPr>
          <p:cNvPr id="820" name="Google Shape;820;p109"/>
          <p:cNvSpPr/>
          <p:nvPr/>
        </p:nvSpPr>
        <p:spPr>
          <a:xfrm>
            <a:off x="4044964" y="5061094"/>
            <a:ext cx="7442278" cy="31831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dk2"/>
                </a:solidFill>
                <a:latin typeface="Century Gothic"/>
                <a:ea typeface="Century Gothic"/>
                <a:cs typeface="Century Gothic"/>
                <a:sym typeface="Century Gothic"/>
              </a:rPr>
              <a:t>测试代码是产品代码的1000倍</a:t>
            </a:r>
            <a:endParaRPr/>
          </a:p>
        </p:txBody>
      </p:sp>
      <p:grpSp>
        <p:nvGrpSpPr>
          <p:cNvPr id="821" name="Google Shape;821;p109"/>
          <p:cNvGrpSpPr/>
          <p:nvPr/>
        </p:nvGrpSpPr>
        <p:grpSpPr>
          <a:xfrm>
            <a:off x="2594936" y="1911787"/>
            <a:ext cx="2094873" cy="3308467"/>
            <a:chOff x="2398420" y="1911787"/>
            <a:chExt cx="2094873" cy="3308467"/>
          </a:xfrm>
        </p:grpSpPr>
        <p:cxnSp>
          <p:nvCxnSpPr>
            <p:cNvPr id="822" name="Google Shape;822;p109"/>
            <p:cNvCxnSpPr/>
            <p:nvPr/>
          </p:nvCxnSpPr>
          <p:spPr>
            <a:xfrm>
              <a:off x="2553831" y="1911787"/>
              <a:ext cx="1216671" cy="0"/>
            </a:xfrm>
            <a:prstGeom prst="straightConnector1">
              <a:avLst/>
            </a:prstGeom>
            <a:noFill/>
            <a:ln w="38100" cap="flat" cmpd="sng">
              <a:solidFill>
                <a:schemeClr val="accent1"/>
              </a:solidFill>
              <a:prstDash val="solid"/>
              <a:miter lim="800000"/>
              <a:headEnd type="none" w="sm" len="sm"/>
              <a:tailEnd type="oval" w="lg" len="lg"/>
            </a:ln>
          </p:spPr>
        </p:cxnSp>
        <p:cxnSp>
          <p:nvCxnSpPr>
            <p:cNvPr id="823" name="Google Shape;823;p109"/>
            <p:cNvCxnSpPr/>
            <p:nvPr/>
          </p:nvCxnSpPr>
          <p:spPr>
            <a:xfrm>
              <a:off x="2398420" y="5220254"/>
              <a:ext cx="1216671" cy="0"/>
            </a:xfrm>
            <a:prstGeom prst="straightConnector1">
              <a:avLst/>
            </a:prstGeom>
            <a:noFill/>
            <a:ln w="38100" cap="flat" cmpd="sng">
              <a:solidFill>
                <a:schemeClr val="accent1"/>
              </a:solidFill>
              <a:prstDash val="solid"/>
              <a:miter lim="800000"/>
              <a:headEnd type="none" w="sm" len="sm"/>
              <a:tailEnd type="oval" w="lg" len="lg"/>
            </a:ln>
          </p:spPr>
        </p:cxnSp>
        <p:cxnSp>
          <p:nvCxnSpPr>
            <p:cNvPr id="824" name="Google Shape;824;p109"/>
            <p:cNvCxnSpPr/>
            <p:nvPr/>
          </p:nvCxnSpPr>
          <p:spPr>
            <a:xfrm>
              <a:off x="3318681" y="3014609"/>
              <a:ext cx="1174612" cy="0"/>
            </a:xfrm>
            <a:prstGeom prst="straightConnector1">
              <a:avLst/>
            </a:prstGeom>
            <a:noFill/>
            <a:ln w="38100" cap="flat" cmpd="sng">
              <a:solidFill>
                <a:schemeClr val="accent1"/>
              </a:solidFill>
              <a:prstDash val="solid"/>
              <a:miter lim="800000"/>
              <a:headEnd type="none" w="sm" len="sm"/>
              <a:tailEnd type="oval" w="lg" len="lg"/>
            </a:ln>
          </p:spPr>
        </p:cxnSp>
        <p:cxnSp>
          <p:nvCxnSpPr>
            <p:cNvPr id="825" name="Google Shape;825;p109"/>
            <p:cNvCxnSpPr/>
            <p:nvPr/>
          </p:nvCxnSpPr>
          <p:spPr>
            <a:xfrm>
              <a:off x="3318681" y="4117431"/>
              <a:ext cx="1174612" cy="0"/>
            </a:xfrm>
            <a:prstGeom prst="straightConnector1">
              <a:avLst/>
            </a:prstGeom>
            <a:noFill/>
            <a:ln w="38100" cap="flat" cmpd="sng">
              <a:solidFill>
                <a:schemeClr val="accent1"/>
              </a:solidFill>
              <a:prstDash val="solid"/>
              <a:miter lim="800000"/>
              <a:headEnd type="none" w="sm" len="sm"/>
              <a:tailEnd type="oval" w="lg" len="lg"/>
            </a:ln>
          </p:spPr>
        </p:cxnSp>
      </p:grpSp>
      <p:sp>
        <p:nvSpPr>
          <p:cNvPr id="826" name="Google Shape;826;p109"/>
          <p:cNvSpPr/>
          <p:nvPr/>
        </p:nvSpPr>
        <p:spPr>
          <a:xfrm>
            <a:off x="-100874" y="1657680"/>
            <a:ext cx="3813048" cy="3813048"/>
          </a:xfrm>
          <a:prstGeom prst="ellipse">
            <a:avLst/>
          </a:prstGeom>
          <a:solidFill>
            <a:schemeClr val="lt1"/>
          </a:solid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827" name="Google Shape;827;p109"/>
          <p:cNvGrpSpPr/>
          <p:nvPr/>
        </p:nvGrpSpPr>
        <p:grpSpPr>
          <a:xfrm>
            <a:off x="485329" y="2626137"/>
            <a:ext cx="2830473" cy="1255947"/>
            <a:chOff x="423450" y="1362225"/>
            <a:chExt cx="6706375" cy="2975775"/>
          </a:xfrm>
        </p:grpSpPr>
        <p:sp>
          <p:nvSpPr>
            <p:cNvPr id="828" name="Google Shape;828;p109"/>
            <p:cNvSpPr/>
            <p:nvPr/>
          </p:nvSpPr>
          <p:spPr>
            <a:xfrm>
              <a:off x="2665325" y="2830050"/>
              <a:ext cx="4464500" cy="1507950"/>
            </a:xfrm>
            <a:custGeom>
              <a:avLst/>
              <a:gdLst/>
              <a:ahLst/>
              <a:cxnLst/>
              <a:rect l="l" t="t" r="r" b="b"/>
              <a:pathLst>
                <a:path w="178580" h="60318" extrusionOk="0">
                  <a:moveTo>
                    <a:pt x="122414" y="8422"/>
                  </a:moveTo>
                  <a:cubicBezTo>
                    <a:pt x="121702" y="8422"/>
                    <a:pt x="121169" y="8659"/>
                    <a:pt x="120753" y="9193"/>
                  </a:cubicBezTo>
                  <a:cubicBezTo>
                    <a:pt x="120338" y="9668"/>
                    <a:pt x="120220" y="10201"/>
                    <a:pt x="120338" y="10913"/>
                  </a:cubicBezTo>
                  <a:cubicBezTo>
                    <a:pt x="120516" y="11625"/>
                    <a:pt x="120872" y="12218"/>
                    <a:pt x="121524" y="12692"/>
                  </a:cubicBezTo>
                  <a:cubicBezTo>
                    <a:pt x="122117" y="13226"/>
                    <a:pt x="122770" y="13463"/>
                    <a:pt x="123482" y="13463"/>
                  </a:cubicBezTo>
                  <a:cubicBezTo>
                    <a:pt x="124134" y="13463"/>
                    <a:pt x="124668" y="13226"/>
                    <a:pt x="125024" y="12692"/>
                  </a:cubicBezTo>
                  <a:cubicBezTo>
                    <a:pt x="125439" y="12218"/>
                    <a:pt x="125557" y="11625"/>
                    <a:pt x="125379" y="10913"/>
                  </a:cubicBezTo>
                  <a:cubicBezTo>
                    <a:pt x="125261" y="10201"/>
                    <a:pt x="124846" y="9668"/>
                    <a:pt x="124312" y="9193"/>
                  </a:cubicBezTo>
                  <a:cubicBezTo>
                    <a:pt x="123719" y="8659"/>
                    <a:pt x="123066" y="8422"/>
                    <a:pt x="122414" y="8422"/>
                  </a:cubicBezTo>
                  <a:close/>
                  <a:moveTo>
                    <a:pt x="166777" y="21885"/>
                  </a:moveTo>
                  <a:cubicBezTo>
                    <a:pt x="167607" y="21885"/>
                    <a:pt x="168438" y="22182"/>
                    <a:pt x="169209" y="22834"/>
                  </a:cubicBezTo>
                  <a:cubicBezTo>
                    <a:pt x="170039" y="23487"/>
                    <a:pt x="170514" y="24139"/>
                    <a:pt x="170632" y="24910"/>
                  </a:cubicBezTo>
                  <a:cubicBezTo>
                    <a:pt x="171462" y="28646"/>
                    <a:pt x="168141" y="31197"/>
                    <a:pt x="160668" y="32679"/>
                  </a:cubicBezTo>
                  <a:cubicBezTo>
                    <a:pt x="160490" y="29951"/>
                    <a:pt x="160965" y="27460"/>
                    <a:pt x="162151" y="25266"/>
                  </a:cubicBezTo>
                  <a:cubicBezTo>
                    <a:pt x="163337" y="23012"/>
                    <a:pt x="164879" y="21885"/>
                    <a:pt x="166777" y="21885"/>
                  </a:cubicBezTo>
                  <a:close/>
                  <a:moveTo>
                    <a:pt x="55929" y="1720"/>
                  </a:moveTo>
                  <a:cubicBezTo>
                    <a:pt x="60851" y="1720"/>
                    <a:pt x="64825" y="3677"/>
                    <a:pt x="67909" y="7592"/>
                  </a:cubicBezTo>
                  <a:cubicBezTo>
                    <a:pt x="71053" y="11447"/>
                    <a:pt x="72595" y="16844"/>
                    <a:pt x="72595" y="23605"/>
                  </a:cubicBezTo>
                  <a:cubicBezTo>
                    <a:pt x="72595" y="30011"/>
                    <a:pt x="70993" y="35170"/>
                    <a:pt x="67909" y="39025"/>
                  </a:cubicBezTo>
                  <a:cubicBezTo>
                    <a:pt x="64766" y="42881"/>
                    <a:pt x="60614" y="44838"/>
                    <a:pt x="55454" y="44838"/>
                  </a:cubicBezTo>
                  <a:cubicBezTo>
                    <a:pt x="50472" y="44838"/>
                    <a:pt x="46439" y="42821"/>
                    <a:pt x="43355" y="38848"/>
                  </a:cubicBezTo>
                  <a:cubicBezTo>
                    <a:pt x="40271" y="34874"/>
                    <a:pt x="38789" y="29655"/>
                    <a:pt x="38789" y="23309"/>
                  </a:cubicBezTo>
                  <a:cubicBezTo>
                    <a:pt x="38789" y="16725"/>
                    <a:pt x="40331" y="11506"/>
                    <a:pt x="43415" y="7592"/>
                  </a:cubicBezTo>
                  <a:cubicBezTo>
                    <a:pt x="46558" y="3677"/>
                    <a:pt x="50710" y="1720"/>
                    <a:pt x="55929" y="1720"/>
                  </a:cubicBezTo>
                  <a:close/>
                  <a:moveTo>
                    <a:pt x="125498" y="19276"/>
                  </a:moveTo>
                  <a:lnTo>
                    <a:pt x="116898" y="21233"/>
                  </a:lnTo>
                  <a:lnTo>
                    <a:pt x="116898" y="22775"/>
                  </a:lnTo>
                  <a:lnTo>
                    <a:pt x="119864" y="22419"/>
                  </a:lnTo>
                  <a:cubicBezTo>
                    <a:pt x="121287" y="22419"/>
                    <a:pt x="122177" y="23071"/>
                    <a:pt x="122414" y="24376"/>
                  </a:cubicBezTo>
                  <a:cubicBezTo>
                    <a:pt x="122533" y="24791"/>
                    <a:pt x="122592" y="25384"/>
                    <a:pt x="122592" y="26155"/>
                  </a:cubicBezTo>
                  <a:lnTo>
                    <a:pt x="122473" y="40212"/>
                  </a:lnTo>
                  <a:cubicBezTo>
                    <a:pt x="122473" y="42110"/>
                    <a:pt x="122236" y="43236"/>
                    <a:pt x="121821" y="43592"/>
                  </a:cubicBezTo>
                  <a:cubicBezTo>
                    <a:pt x="121406" y="43948"/>
                    <a:pt x="120220" y="44126"/>
                    <a:pt x="118381" y="44126"/>
                  </a:cubicBezTo>
                  <a:lnTo>
                    <a:pt x="118322" y="45431"/>
                  </a:lnTo>
                  <a:lnTo>
                    <a:pt x="131903" y="45431"/>
                  </a:lnTo>
                  <a:lnTo>
                    <a:pt x="131903" y="44126"/>
                  </a:lnTo>
                  <a:cubicBezTo>
                    <a:pt x="130006" y="44126"/>
                    <a:pt x="128760" y="43948"/>
                    <a:pt x="128226" y="43652"/>
                  </a:cubicBezTo>
                  <a:cubicBezTo>
                    <a:pt x="127693" y="43355"/>
                    <a:pt x="127337" y="42821"/>
                    <a:pt x="127159" y="42050"/>
                  </a:cubicBezTo>
                  <a:cubicBezTo>
                    <a:pt x="127040" y="41457"/>
                    <a:pt x="126981" y="40449"/>
                    <a:pt x="126981" y="39085"/>
                  </a:cubicBezTo>
                  <a:lnTo>
                    <a:pt x="127040" y="19276"/>
                  </a:lnTo>
                  <a:close/>
                  <a:moveTo>
                    <a:pt x="82381" y="0"/>
                  </a:moveTo>
                  <a:lnTo>
                    <a:pt x="82440" y="1424"/>
                  </a:lnTo>
                  <a:cubicBezTo>
                    <a:pt x="85346" y="1424"/>
                    <a:pt x="87007" y="2254"/>
                    <a:pt x="87363" y="3974"/>
                  </a:cubicBezTo>
                  <a:cubicBezTo>
                    <a:pt x="87481" y="4626"/>
                    <a:pt x="87540" y="5753"/>
                    <a:pt x="87540" y="7355"/>
                  </a:cubicBezTo>
                  <a:lnTo>
                    <a:pt x="87540" y="38610"/>
                  </a:lnTo>
                  <a:cubicBezTo>
                    <a:pt x="87481" y="40983"/>
                    <a:pt x="87185" y="42465"/>
                    <a:pt x="86532" y="43118"/>
                  </a:cubicBezTo>
                  <a:cubicBezTo>
                    <a:pt x="85880" y="43770"/>
                    <a:pt x="84812" y="44126"/>
                    <a:pt x="83270" y="44304"/>
                  </a:cubicBezTo>
                  <a:lnTo>
                    <a:pt x="83152" y="45727"/>
                  </a:lnTo>
                  <a:lnTo>
                    <a:pt x="112094" y="45727"/>
                  </a:lnTo>
                  <a:lnTo>
                    <a:pt x="112806" y="38610"/>
                  </a:lnTo>
                  <a:lnTo>
                    <a:pt x="111501" y="38610"/>
                  </a:lnTo>
                  <a:cubicBezTo>
                    <a:pt x="111145" y="40567"/>
                    <a:pt x="110256" y="41932"/>
                    <a:pt x="108892" y="42762"/>
                  </a:cubicBezTo>
                  <a:cubicBezTo>
                    <a:pt x="107528" y="43533"/>
                    <a:pt x="105096" y="43889"/>
                    <a:pt x="101537" y="43889"/>
                  </a:cubicBezTo>
                  <a:lnTo>
                    <a:pt x="98809" y="43889"/>
                  </a:lnTo>
                  <a:cubicBezTo>
                    <a:pt x="95666" y="43889"/>
                    <a:pt x="93827" y="42762"/>
                    <a:pt x="93353" y="40449"/>
                  </a:cubicBezTo>
                  <a:cubicBezTo>
                    <a:pt x="93234" y="40034"/>
                    <a:pt x="93175" y="39500"/>
                    <a:pt x="93175" y="38966"/>
                  </a:cubicBezTo>
                  <a:lnTo>
                    <a:pt x="93293" y="7355"/>
                  </a:lnTo>
                  <a:cubicBezTo>
                    <a:pt x="93293" y="5042"/>
                    <a:pt x="93590" y="3500"/>
                    <a:pt x="94183" y="2728"/>
                  </a:cubicBezTo>
                  <a:cubicBezTo>
                    <a:pt x="94835" y="1957"/>
                    <a:pt x="95962" y="1542"/>
                    <a:pt x="97564" y="1424"/>
                  </a:cubicBezTo>
                  <a:lnTo>
                    <a:pt x="97445" y="0"/>
                  </a:lnTo>
                  <a:close/>
                  <a:moveTo>
                    <a:pt x="141452" y="13226"/>
                  </a:moveTo>
                  <a:cubicBezTo>
                    <a:pt x="140266" y="17852"/>
                    <a:pt x="137656" y="20343"/>
                    <a:pt x="133683" y="20758"/>
                  </a:cubicBezTo>
                  <a:lnTo>
                    <a:pt x="133742" y="22063"/>
                  </a:lnTo>
                  <a:lnTo>
                    <a:pt x="138368" y="22063"/>
                  </a:lnTo>
                  <a:lnTo>
                    <a:pt x="138309" y="37661"/>
                  </a:lnTo>
                  <a:cubicBezTo>
                    <a:pt x="138309" y="40330"/>
                    <a:pt x="138368" y="42110"/>
                    <a:pt x="138546" y="43058"/>
                  </a:cubicBezTo>
                  <a:cubicBezTo>
                    <a:pt x="139021" y="45194"/>
                    <a:pt x="140444" y="46320"/>
                    <a:pt x="142816" y="46320"/>
                  </a:cubicBezTo>
                  <a:cubicBezTo>
                    <a:pt x="146256" y="46320"/>
                    <a:pt x="149815" y="44245"/>
                    <a:pt x="153610" y="40034"/>
                  </a:cubicBezTo>
                  <a:lnTo>
                    <a:pt x="152424" y="39085"/>
                  </a:lnTo>
                  <a:cubicBezTo>
                    <a:pt x="149755" y="41813"/>
                    <a:pt x="147324" y="43177"/>
                    <a:pt x="145248" y="43177"/>
                  </a:cubicBezTo>
                  <a:cubicBezTo>
                    <a:pt x="143943" y="43177"/>
                    <a:pt x="143172" y="42465"/>
                    <a:pt x="142876" y="40983"/>
                  </a:cubicBezTo>
                  <a:cubicBezTo>
                    <a:pt x="142757" y="40627"/>
                    <a:pt x="142757" y="40212"/>
                    <a:pt x="142757" y="39737"/>
                  </a:cubicBezTo>
                  <a:lnTo>
                    <a:pt x="142816" y="22063"/>
                  </a:lnTo>
                  <a:lnTo>
                    <a:pt x="149874" y="22063"/>
                  </a:lnTo>
                  <a:lnTo>
                    <a:pt x="149815" y="19987"/>
                  </a:lnTo>
                  <a:lnTo>
                    <a:pt x="142816" y="19987"/>
                  </a:lnTo>
                  <a:lnTo>
                    <a:pt x="142816" y="13226"/>
                  </a:lnTo>
                  <a:close/>
                  <a:moveTo>
                    <a:pt x="168971" y="19157"/>
                  </a:moveTo>
                  <a:cubicBezTo>
                    <a:pt x="164998" y="19157"/>
                    <a:pt x="161736" y="21055"/>
                    <a:pt x="159245" y="24910"/>
                  </a:cubicBezTo>
                  <a:cubicBezTo>
                    <a:pt x="156754" y="28765"/>
                    <a:pt x="155983" y="32976"/>
                    <a:pt x="156932" y="37661"/>
                  </a:cubicBezTo>
                  <a:cubicBezTo>
                    <a:pt x="157525" y="40449"/>
                    <a:pt x="158652" y="42584"/>
                    <a:pt x="160431" y="44067"/>
                  </a:cubicBezTo>
                  <a:cubicBezTo>
                    <a:pt x="162210" y="45549"/>
                    <a:pt x="164464" y="46320"/>
                    <a:pt x="167133" y="46320"/>
                  </a:cubicBezTo>
                  <a:cubicBezTo>
                    <a:pt x="169624" y="46320"/>
                    <a:pt x="173064" y="45668"/>
                    <a:pt x="174547" y="44423"/>
                  </a:cubicBezTo>
                  <a:cubicBezTo>
                    <a:pt x="175970" y="43118"/>
                    <a:pt x="177334" y="41101"/>
                    <a:pt x="178580" y="38254"/>
                  </a:cubicBezTo>
                  <a:lnTo>
                    <a:pt x="177571" y="37246"/>
                  </a:lnTo>
                  <a:cubicBezTo>
                    <a:pt x="175614" y="40864"/>
                    <a:pt x="171581" y="42703"/>
                    <a:pt x="168556" y="42703"/>
                  </a:cubicBezTo>
                  <a:cubicBezTo>
                    <a:pt x="164405" y="42703"/>
                    <a:pt x="161854" y="40449"/>
                    <a:pt x="160905" y="35882"/>
                  </a:cubicBezTo>
                  <a:cubicBezTo>
                    <a:pt x="160787" y="35348"/>
                    <a:pt x="160728" y="34696"/>
                    <a:pt x="160668" y="34044"/>
                  </a:cubicBezTo>
                  <a:cubicBezTo>
                    <a:pt x="165591" y="33273"/>
                    <a:pt x="169327" y="31908"/>
                    <a:pt x="171878" y="29892"/>
                  </a:cubicBezTo>
                  <a:cubicBezTo>
                    <a:pt x="174369" y="27875"/>
                    <a:pt x="176919" y="25740"/>
                    <a:pt x="176444" y="23487"/>
                  </a:cubicBezTo>
                  <a:cubicBezTo>
                    <a:pt x="176148" y="22182"/>
                    <a:pt x="175495" y="21114"/>
                    <a:pt x="174428" y="20343"/>
                  </a:cubicBezTo>
                  <a:cubicBezTo>
                    <a:pt x="173360" y="19513"/>
                    <a:pt x="170514" y="19157"/>
                    <a:pt x="168971" y="19157"/>
                  </a:cubicBezTo>
                  <a:close/>
                  <a:moveTo>
                    <a:pt x="12278" y="0"/>
                  </a:moveTo>
                  <a:cubicBezTo>
                    <a:pt x="8719" y="0"/>
                    <a:pt x="5813" y="1068"/>
                    <a:pt x="3559" y="3203"/>
                  </a:cubicBezTo>
                  <a:cubicBezTo>
                    <a:pt x="1365" y="5279"/>
                    <a:pt x="238" y="8066"/>
                    <a:pt x="238" y="11506"/>
                  </a:cubicBezTo>
                  <a:cubicBezTo>
                    <a:pt x="238" y="13226"/>
                    <a:pt x="475" y="14827"/>
                    <a:pt x="1068" y="16310"/>
                  </a:cubicBezTo>
                  <a:cubicBezTo>
                    <a:pt x="1602" y="17793"/>
                    <a:pt x="2492" y="19157"/>
                    <a:pt x="3618" y="20403"/>
                  </a:cubicBezTo>
                  <a:cubicBezTo>
                    <a:pt x="4805" y="21648"/>
                    <a:pt x="7118" y="23309"/>
                    <a:pt x="10558" y="25444"/>
                  </a:cubicBezTo>
                  <a:cubicBezTo>
                    <a:pt x="14768" y="28053"/>
                    <a:pt x="17556" y="30129"/>
                    <a:pt x="18861" y="31790"/>
                  </a:cubicBezTo>
                  <a:cubicBezTo>
                    <a:pt x="20225" y="33391"/>
                    <a:pt x="20877" y="35111"/>
                    <a:pt x="20877" y="36950"/>
                  </a:cubicBezTo>
                  <a:cubicBezTo>
                    <a:pt x="20877" y="39322"/>
                    <a:pt x="20106" y="41220"/>
                    <a:pt x="18446" y="42643"/>
                  </a:cubicBezTo>
                  <a:cubicBezTo>
                    <a:pt x="16844" y="44126"/>
                    <a:pt x="14650" y="44838"/>
                    <a:pt x="11981" y="44838"/>
                  </a:cubicBezTo>
                  <a:cubicBezTo>
                    <a:pt x="9134" y="44838"/>
                    <a:pt x="6643" y="43829"/>
                    <a:pt x="4567" y="41813"/>
                  </a:cubicBezTo>
                  <a:cubicBezTo>
                    <a:pt x="2432" y="39856"/>
                    <a:pt x="1365" y="37187"/>
                    <a:pt x="1305" y="33925"/>
                  </a:cubicBezTo>
                  <a:lnTo>
                    <a:pt x="1" y="33925"/>
                  </a:lnTo>
                  <a:lnTo>
                    <a:pt x="1" y="45905"/>
                  </a:lnTo>
                  <a:lnTo>
                    <a:pt x="1305" y="45905"/>
                  </a:lnTo>
                  <a:cubicBezTo>
                    <a:pt x="1721" y="44778"/>
                    <a:pt x="2314" y="44185"/>
                    <a:pt x="3025" y="44185"/>
                  </a:cubicBezTo>
                  <a:cubicBezTo>
                    <a:pt x="3381" y="44185"/>
                    <a:pt x="4212" y="44423"/>
                    <a:pt x="5457" y="44838"/>
                  </a:cubicBezTo>
                  <a:cubicBezTo>
                    <a:pt x="8600" y="45965"/>
                    <a:pt x="11151" y="46498"/>
                    <a:pt x="13167" y="46498"/>
                  </a:cubicBezTo>
                  <a:cubicBezTo>
                    <a:pt x="16607" y="46498"/>
                    <a:pt x="19572" y="45312"/>
                    <a:pt x="22063" y="42821"/>
                  </a:cubicBezTo>
                  <a:cubicBezTo>
                    <a:pt x="24554" y="40390"/>
                    <a:pt x="25741" y="37365"/>
                    <a:pt x="25741" y="33925"/>
                  </a:cubicBezTo>
                  <a:cubicBezTo>
                    <a:pt x="25741" y="31197"/>
                    <a:pt x="24970" y="28824"/>
                    <a:pt x="23309" y="26749"/>
                  </a:cubicBezTo>
                  <a:cubicBezTo>
                    <a:pt x="21708" y="24613"/>
                    <a:pt x="18564" y="22182"/>
                    <a:pt x="13879" y="19394"/>
                  </a:cubicBezTo>
                  <a:cubicBezTo>
                    <a:pt x="9905" y="16963"/>
                    <a:pt x="7236" y="15005"/>
                    <a:pt x="6050" y="13463"/>
                  </a:cubicBezTo>
                  <a:cubicBezTo>
                    <a:pt x="4864" y="11921"/>
                    <a:pt x="4212" y="10261"/>
                    <a:pt x="4212" y="8363"/>
                  </a:cubicBezTo>
                  <a:cubicBezTo>
                    <a:pt x="4212" y="6346"/>
                    <a:pt x="4983" y="4745"/>
                    <a:pt x="6406" y="3559"/>
                  </a:cubicBezTo>
                  <a:cubicBezTo>
                    <a:pt x="7889" y="2313"/>
                    <a:pt x="9787" y="1720"/>
                    <a:pt x="12218" y="1720"/>
                  </a:cubicBezTo>
                  <a:cubicBezTo>
                    <a:pt x="14887" y="1720"/>
                    <a:pt x="17141" y="2551"/>
                    <a:pt x="18920" y="4152"/>
                  </a:cubicBezTo>
                  <a:cubicBezTo>
                    <a:pt x="20699" y="5753"/>
                    <a:pt x="21708" y="8007"/>
                    <a:pt x="22004" y="10854"/>
                  </a:cubicBezTo>
                  <a:lnTo>
                    <a:pt x="23309" y="10854"/>
                  </a:lnTo>
                  <a:lnTo>
                    <a:pt x="23309" y="475"/>
                  </a:lnTo>
                  <a:lnTo>
                    <a:pt x="22123" y="475"/>
                  </a:lnTo>
                  <a:cubicBezTo>
                    <a:pt x="21945" y="1009"/>
                    <a:pt x="21826" y="1364"/>
                    <a:pt x="21708" y="1483"/>
                  </a:cubicBezTo>
                  <a:cubicBezTo>
                    <a:pt x="21589" y="1661"/>
                    <a:pt x="21352" y="1720"/>
                    <a:pt x="20996" y="1720"/>
                  </a:cubicBezTo>
                  <a:cubicBezTo>
                    <a:pt x="20521" y="1720"/>
                    <a:pt x="19810" y="1542"/>
                    <a:pt x="18683" y="1186"/>
                  </a:cubicBezTo>
                  <a:cubicBezTo>
                    <a:pt x="16370" y="415"/>
                    <a:pt x="14235" y="0"/>
                    <a:pt x="12278" y="0"/>
                  </a:cubicBezTo>
                  <a:close/>
                  <a:moveTo>
                    <a:pt x="55454" y="0"/>
                  </a:moveTo>
                  <a:cubicBezTo>
                    <a:pt x="51065" y="0"/>
                    <a:pt x="47151" y="1068"/>
                    <a:pt x="43533" y="3084"/>
                  </a:cubicBezTo>
                  <a:cubicBezTo>
                    <a:pt x="39975" y="5160"/>
                    <a:pt x="37128" y="8007"/>
                    <a:pt x="35052" y="11625"/>
                  </a:cubicBezTo>
                  <a:cubicBezTo>
                    <a:pt x="32976" y="15243"/>
                    <a:pt x="31909" y="19098"/>
                    <a:pt x="31909" y="23190"/>
                  </a:cubicBezTo>
                  <a:cubicBezTo>
                    <a:pt x="31909" y="28706"/>
                    <a:pt x="33747" y="33628"/>
                    <a:pt x="37365" y="37958"/>
                  </a:cubicBezTo>
                  <a:cubicBezTo>
                    <a:pt x="41042" y="42228"/>
                    <a:pt x="45372" y="44897"/>
                    <a:pt x="50472" y="45965"/>
                  </a:cubicBezTo>
                  <a:cubicBezTo>
                    <a:pt x="51599" y="46558"/>
                    <a:pt x="53260" y="48100"/>
                    <a:pt x="55395" y="50650"/>
                  </a:cubicBezTo>
                  <a:cubicBezTo>
                    <a:pt x="57886" y="53497"/>
                    <a:pt x="59962" y="55513"/>
                    <a:pt x="61622" y="56759"/>
                  </a:cubicBezTo>
                  <a:cubicBezTo>
                    <a:pt x="63342" y="57945"/>
                    <a:pt x="65181" y="58894"/>
                    <a:pt x="67079" y="59487"/>
                  </a:cubicBezTo>
                  <a:cubicBezTo>
                    <a:pt x="69036" y="60080"/>
                    <a:pt x="71112" y="60317"/>
                    <a:pt x="73425" y="60317"/>
                  </a:cubicBezTo>
                  <a:cubicBezTo>
                    <a:pt x="76153" y="60317"/>
                    <a:pt x="78585" y="59843"/>
                    <a:pt x="80779" y="58894"/>
                  </a:cubicBezTo>
                  <a:lnTo>
                    <a:pt x="80305" y="57708"/>
                  </a:lnTo>
                  <a:cubicBezTo>
                    <a:pt x="79000" y="58123"/>
                    <a:pt x="77695" y="58360"/>
                    <a:pt x="76272" y="58360"/>
                  </a:cubicBezTo>
                  <a:cubicBezTo>
                    <a:pt x="74374" y="58360"/>
                    <a:pt x="72417" y="57708"/>
                    <a:pt x="70459" y="56462"/>
                  </a:cubicBezTo>
                  <a:cubicBezTo>
                    <a:pt x="68562" y="55157"/>
                    <a:pt x="66130" y="52726"/>
                    <a:pt x="63224" y="49167"/>
                  </a:cubicBezTo>
                  <a:cubicBezTo>
                    <a:pt x="61860" y="47447"/>
                    <a:pt x="60911" y="46380"/>
                    <a:pt x="60377" y="45965"/>
                  </a:cubicBezTo>
                  <a:cubicBezTo>
                    <a:pt x="65952" y="44897"/>
                    <a:pt x="70519" y="42169"/>
                    <a:pt x="74077" y="37899"/>
                  </a:cubicBezTo>
                  <a:cubicBezTo>
                    <a:pt x="77577" y="33628"/>
                    <a:pt x="79356" y="28706"/>
                    <a:pt x="79356" y="23190"/>
                  </a:cubicBezTo>
                  <a:cubicBezTo>
                    <a:pt x="79356" y="16666"/>
                    <a:pt x="77043" y="11210"/>
                    <a:pt x="72476" y="6761"/>
                  </a:cubicBezTo>
                  <a:cubicBezTo>
                    <a:pt x="67850" y="2254"/>
                    <a:pt x="62156" y="0"/>
                    <a:pt x="55454" y="0"/>
                  </a:cubicBezTo>
                  <a:close/>
                </a:path>
              </a:pathLst>
            </a:custGeom>
            <a:solidFill>
              <a:srgbClr val="003B5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29" name="Google Shape;829;p109"/>
            <p:cNvSpPr/>
            <p:nvPr/>
          </p:nvSpPr>
          <p:spPr>
            <a:xfrm>
              <a:off x="423450" y="1492625"/>
              <a:ext cx="2068425" cy="2483575"/>
            </a:xfrm>
            <a:custGeom>
              <a:avLst/>
              <a:gdLst/>
              <a:ahLst/>
              <a:cxnLst/>
              <a:rect l="l" t="t" r="r" b="b"/>
              <a:pathLst>
                <a:path w="82737" h="99343" extrusionOk="0">
                  <a:moveTo>
                    <a:pt x="9016" y="1"/>
                  </a:moveTo>
                  <a:cubicBezTo>
                    <a:pt x="4034" y="1"/>
                    <a:pt x="1" y="4034"/>
                    <a:pt x="1" y="9016"/>
                  </a:cubicBezTo>
                  <a:lnTo>
                    <a:pt x="1" y="90328"/>
                  </a:lnTo>
                  <a:cubicBezTo>
                    <a:pt x="1" y="95310"/>
                    <a:pt x="4034" y="99343"/>
                    <a:pt x="9016" y="99343"/>
                  </a:cubicBezTo>
                  <a:lnTo>
                    <a:pt x="57589" y="99343"/>
                  </a:lnTo>
                  <a:cubicBezTo>
                    <a:pt x="56996" y="75145"/>
                    <a:pt x="65300" y="28232"/>
                    <a:pt x="82736" y="1"/>
                  </a:cubicBezTo>
                  <a:close/>
                </a:path>
              </a:pathLst>
            </a:custGeom>
            <a:solidFill>
              <a:srgbClr val="0F80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30" name="Google Shape;830;p109"/>
            <p:cNvSpPr/>
            <p:nvPr/>
          </p:nvSpPr>
          <p:spPr>
            <a:xfrm>
              <a:off x="488700" y="1557875"/>
              <a:ext cx="1936450" cy="2044700"/>
            </a:xfrm>
            <a:custGeom>
              <a:avLst/>
              <a:gdLst/>
              <a:ahLst/>
              <a:cxnLst/>
              <a:rect l="l" t="t" r="r" b="b"/>
              <a:pathLst>
                <a:path w="77458" h="81788" extrusionOk="0">
                  <a:moveTo>
                    <a:pt x="77458" y="0"/>
                  </a:moveTo>
                  <a:lnTo>
                    <a:pt x="6406" y="0"/>
                  </a:lnTo>
                  <a:cubicBezTo>
                    <a:pt x="2847" y="0"/>
                    <a:pt x="0" y="2847"/>
                    <a:pt x="0" y="6406"/>
                  </a:cubicBezTo>
                  <a:lnTo>
                    <a:pt x="0" y="81787"/>
                  </a:lnTo>
                  <a:cubicBezTo>
                    <a:pt x="16132" y="75619"/>
                    <a:pt x="40271" y="70281"/>
                    <a:pt x="56996" y="70519"/>
                  </a:cubicBezTo>
                  <a:cubicBezTo>
                    <a:pt x="60317" y="52963"/>
                    <a:pt x="70222" y="18564"/>
                    <a:pt x="77458" y="0"/>
                  </a:cubicBezTo>
                  <a:close/>
                </a:path>
              </a:pathLst>
            </a:custGeom>
            <a:solidFill>
              <a:srgbClr val="53ACE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831" name="Google Shape;831;p109"/>
            <p:cNvSpPr/>
            <p:nvPr/>
          </p:nvSpPr>
          <p:spPr>
            <a:xfrm>
              <a:off x="1732700" y="1362225"/>
              <a:ext cx="1497575" cy="2938700"/>
            </a:xfrm>
            <a:custGeom>
              <a:avLst/>
              <a:gdLst/>
              <a:ahLst/>
              <a:cxnLst/>
              <a:rect l="l" t="t" r="r" b="b"/>
              <a:pathLst>
                <a:path w="59903" h="117548" extrusionOk="0">
                  <a:moveTo>
                    <a:pt x="41276" y="1"/>
                  </a:moveTo>
                  <a:cubicBezTo>
                    <a:pt x="37780" y="1"/>
                    <a:pt x="34062" y="1956"/>
                    <a:pt x="30366" y="5217"/>
                  </a:cubicBezTo>
                  <a:cubicBezTo>
                    <a:pt x="29477" y="5988"/>
                    <a:pt x="28587" y="6877"/>
                    <a:pt x="27698" y="7826"/>
                  </a:cubicBezTo>
                  <a:cubicBezTo>
                    <a:pt x="17378" y="18798"/>
                    <a:pt x="7770" y="39082"/>
                    <a:pt x="4804" y="54562"/>
                  </a:cubicBezTo>
                  <a:cubicBezTo>
                    <a:pt x="5991" y="56934"/>
                    <a:pt x="6880" y="59959"/>
                    <a:pt x="7473" y="62213"/>
                  </a:cubicBezTo>
                  <a:cubicBezTo>
                    <a:pt x="7651" y="62806"/>
                    <a:pt x="7770" y="63399"/>
                    <a:pt x="7888" y="63873"/>
                  </a:cubicBezTo>
                  <a:cubicBezTo>
                    <a:pt x="8126" y="64941"/>
                    <a:pt x="8304" y="65652"/>
                    <a:pt x="8304" y="65652"/>
                  </a:cubicBezTo>
                  <a:cubicBezTo>
                    <a:pt x="8304" y="65652"/>
                    <a:pt x="8185" y="65356"/>
                    <a:pt x="7829" y="64229"/>
                  </a:cubicBezTo>
                  <a:cubicBezTo>
                    <a:pt x="7710" y="63992"/>
                    <a:pt x="7651" y="63814"/>
                    <a:pt x="7592" y="63517"/>
                  </a:cubicBezTo>
                  <a:cubicBezTo>
                    <a:pt x="7533" y="63399"/>
                    <a:pt x="7473" y="63280"/>
                    <a:pt x="7414" y="63102"/>
                  </a:cubicBezTo>
                  <a:cubicBezTo>
                    <a:pt x="6702" y="61560"/>
                    <a:pt x="4864" y="58239"/>
                    <a:pt x="4033" y="56815"/>
                  </a:cubicBezTo>
                  <a:cubicBezTo>
                    <a:pt x="3322" y="58891"/>
                    <a:pt x="2729" y="60789"/>
                    <a:pt x="2195" y="62568"/>
                  </a:cubicBezTo>
                  <a:cubicBezTo>
                    <a:pt x="4567" y="66898"/>
                    <a:pt x="5991" y="74312"/>
                    <a:pt x="5991" y="74312"/>
                  </a:cubicBezTo>
                  <a:cubicBezTo>
                    <a:pt x="5991" y="74312"/>
                    <a:pt x="5872" y="73837"/>
                    <a:pt x="5279" y="72176"/>
                  </a:cubicBezTo>
                  <a:cubicBezTo>
                    <a:pt x="4745" y="70694"/>
                    <a:pt x="2135" y="66068"/>
                    <a:pt x="1542" y="65000"/>
                  </a:cubicBezTo>
                  <a:cubicBezTo>
                    <a:pt x="475" y="68914"/>
                    <a:pt x="0" y="71583"/>
                    <a:pt x="415" y="72236"/>
                  </a:cubicBezTo>
                  <a:cubicBezTo>
                    <a:pt x="1127" y="73481"/>
                    <a:pt x="1839" y="75616"/>
                    <a:pt x="2491" y="78048"/>
                  </a:cubicBezTo>
                  <a:cubicBezTo>
                    <a:pt x="3855" y="83445"/>
                    <a:pt x="4864" y="89969"/>
                    <a:pt x="4864" y="89969"/>
                  </a:cubicBezTo>
                  <a:cubicBezTo>
                    <a:pt x="4864" y="89969"/>
                    <a:pt x="4864" y="90443"/>
                    <a:pt x="4923" y="91096"/>
                  </a:cubicBezTo>
                  <a:cubicBezTo>
                    <a:pt x="4745" y="95603"/>
                    <a:pt x="4864" y="100289"/>
                    <a:pt x="5219" y="104559"/>
                  </a:cubicBezTo>
                  <a:cubicBezTo>
                    <a:pt x="5694" y="110134"/>
                    <a:pt x="6524" y="114997"/>
                    <a:pt x="7651" y="117548"/>
                  </a:cubicBezTo>
                  <a:lnTo>
                    <a:pt x="8422" y="117132"/>
                  </a:lnTo>
                  <a:cubicBezTo>
                    <a:pt x="6762" y="112091"/>
                    <a:pt x="6109" y="105389"/>
                    <a:pt x="6406" y="97738"/>
                  </a:cubicBezTo>
                  <a:cubicBezTo>
                    <a:pt x="6821" y="85995"/>
                    <a:pt x="9549" y="71821"/>
                    <a:pt x="14531" y="57053"/>
                  </a:cubicBezTo>
                  <a:cubicBezTo>
                    <a:pt x="23012" y="34753"/>
                    <a:pt x="34696" y="16841"/>
                    <a:pt x="45431" y="8301"/>
                  </a:cubicBezTo>
                  <a:lnTo>
                    <a:pt x="45431" y="8301"/>
                  </a:lnTo>
                  <a:cubicBezTo>
                    <a:pt x="35645" y="17138"/>
                    <a:pt x="22419" y="45725"/>
                    <a:pt x="18445" y="56282"/>
                  </a:cubicBezTo>
                  <a:cubicBezTo>
                    <a:pt x="14057" y="68084"/>
                    <a:pt x="10913" y="79234"/>
                    <a:pt x="9015" y="89850"/>
                  </a:cubicBezTo>
                  <a:cubicBezTo>
                    <a:pt x="12277" y="79887"/>
                    <a:pt x="22834" y="75616"/>
                    <a:pt x="22834" y="75616"/>
                  </a:cubicBezTo>
                  <a:cubicBezTo>
                    <a:pt x="22834" y="75616"/>
                    <a:pt x="27994" y="69211"/>
                    <a:pt x="34044" y="60077"/>
                  </a:cubicBezTo>
                  <a:lnTo>
                    <a:pt x="34044" y="60077"/>
                  </a:lnTo>
                  <a:cubicBezTo>
                    <a:pt x="30426" y="60908"/>
                    <a:pt x="24495" y="62331"/>
                    <a:pt x="22478" y="63161"/>
                  </a:cubicBezTo>
                  <a:cubicBezTo>
                    <a:pt x="19513" y="64407"/>
                    <a:pt x="18742" y="64822"/>
                    <a:pt x="18742" y="64822"/>
                  </a:cubicBezTo>
                  <a:cubicBezTo>
                    <a:pt x="18742" y="64822"/>
                    <a:pt x="28291" y="59010"/>
                    <a:pt x="36416" y="56400"/>
                  </a:cubicBezTo>
                  <a:cubicBezTo>
                    <a:pt x="47685" y="38667"/>
                    <a:pt x="59902" y="13579"/>
                    <a:pt x="47625" y="2548"/>
                  </a:cubicBezTo>
                  <a:cubicBezTo>
                    <a:pt x="45641" y="794"/>
                    <a:pt x="43503" y="1"/>
                    <a:pt x="41276" y="1"/>
                  </a:cubicBezTo>
                  <a:close/>
                </a:path>
              </a:pathLst>
            </a:custGeom>
            <a:solidFill>
              <a:srgbClr val="003B5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grpSp>
      <p:sp>
        <p:nvSpPr>
          <p:cNvPr id="832" name="Google Shape;832;p109"/>
          <p:cNvSpPr/>
          <p:nvPr/>
        </p:nvSpPr>
        <p:spPr>
          <a:xfrm>
            <a:off x="451867" y="4010593"/>
            <a:ext cx="2723134"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2"/>
                </a:solidFill>
                <a:latin typeface="Century Gothic"/>
                <a:ea typeface="Century Gothic"/>
                <a:cs typeface="Century Gothic"/>
                <a:sym typeface="Century Gothic"/>
              </a:rPr>
              <a:t>https://www.sqlite.org/testing.html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0"/>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pic>
        <p:nvPicPr>
          <p:cNvPr id="839" name="Google Shape;839;p1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2" cy="6857999"/>
          </a:xfrm>
          <a:prstGeom prst="rect">
            <a:avLst/>
          </a:prstGeom>
          <a:noFill/>
          <a:ln>
            <a:noFill/>
          </a:ln>
        </p:spPr>
      </p:pic>
      <p:sp>
        <p:nvSpPr>
          <p:cNvPr id="840" name="Google Shape;840;p110"/>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1" name="Google Shape;841;p110"/>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14</a:t>
            </a:fld>
            <a:endParaRPr sz="1050" b="0">
              <a:solidFill>
                <a:schemeClr val="lt1"/>
              </a:solidFill>
              <a:latin typeface="Century Gothic"/>
              <a:ea typeface="Century Gothic"/>
              <a:cs typeface="Century Gothic"/>
              <a:sym typeface="Century Gothic"/>
            </a:endParaRPr>
          </a:p>
        </p:txBody>
      </p:sp>
      <p:pic>
        <p:nvPicPr>
          <p:cNvPr id="842" name="Google Shape;842;p11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1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2" cy="6857999"/>
          </a:xfrm>
          <a:prstGeom prst="rect">
            <a:avLst/>
          </a:prstGeom>
          <a:noFill/>
          <a:ln>
            <a:noFill/>
          </a:ln>
        </p:spPr>
      </p:pic>
      <p:sp>
        <p:nvSpPr>
          <p:cNvPr id="848" name="Google Shape;848;p111"/>
          <p:cNvSpPr/>
          <p:nvPr/>
        </p:nvSpPr>
        <p:spPr>
          <a:xfrm>
            <a:off x="0" y="-2830"/>
            <a:ext cx="12192000" cy="686083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49" name="Google Shape;849;p11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Century Gothic"/>
              <a:buNone/>
            </a:pPr>
            <a:r>
              <a:rPr lang="en-US" sz="3600" b="1" i="0" u="none" strike="noStrike" cap="none">
                <a:solidFill>
                  <a:schemeClr val="lt1"/>
                </a:solidFill>
                <a:latin typeface="Century Gothic"/>
                <a:ea typeface="Century Gothic"/>
                <a:cs typeface="Century Gothic"/>
                <a:sym typeface="Century Gothic"/>
              </a:rPr>
              <a:t>AMERICAN FUZZY LOP</a:t>
            </a:r>
            <a:endParaRPr/>
          </a:p>
        </p:txBody>
      </p:sp>
      <p:sp>
        <p:nvSpPr>
          <p:cNvPr id="850" name="Google Shape;850;p111"/>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15</a:t>
            </a:fld>
            <a:endParaRPr sz="1050" b="0">
              <a:solidFill>
                <a:schemeClr val="lt1"/>
              </a:solidFill>
              <a:latin typeface="Century Gothic"/>
              <a:ea typeface="Century Gothic"/>
              <a:cs typeface="Century Gothic"/>
              <a:sym typeface="Century Gothic"/>
            </a:endParaRPr>
          </a:p>
        </p:txBody>
      </p:sp>
      <p:pic>
        <p:nvPicPr>
          <p:cNvPr id="851" name="Google Shape;851;p1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grpSp>
        <p:nvGrpSpPr>
          <p:cNvPr id="852" name="Google Shape;852;p111"/>
          <p:cNvGrpSpPr/>
          <p:nvPr/>
        </p:nvGrpSpPr>
        <p:grpSpPr>
          <a:xfrm>
            <a:off x="438991" y="1508927"/>
            <a:ext cx="4209198" cy="2574670"/>
            <a:chOff x="438991" y="1364051"/>
            <a:chExt cx="4209198" cy="2574670"/>
          </a:xfrm>
        </p:grpSpPr>
        <p:sp>
          <p:nvSpPr>
            <p:cNvPr id="853" name="Google Shape;853;p111"/>
            <p:cNvSpPr/>
            <p:nvPr/>
          </p:nvSpPr>
          <p:spPr>
            <a:xfrm rot="10800000">
              <a:off x="438991" y="1686636"/>
              <a:ext cx="4209198" cy="225208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4" name="Google Shape;854;p111"/>
            <p:cNvSpPr/>
            <p:nvPr/>
          </p:nvSpPr>
          <p:spPr>
            <a:xfrm>
              <a:off x="712887" y="1364051"/>
              <a:ext cx="912713" cy="333871"/>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
        <p:nvSpPr>
          <p:cNvPr id="855" name="Google Shape;855;p111"/>
          <p:cNvSpPr/>
          <p:nvPr/>
        </p:nvSpPr>
        <p:spPr>
          <a:xfrm>
            <a:off x="749295" y="2108550"/>
            <a:ext cx="3898904" cy="1631216"/>
          </a:xfrm>
          <a:prstGeom prst="rect">
            <a:avLst/>
          </a:prstGeom>
          <a:noFill/>
          <a:ln>
            <a:noFill/>
          </a:ln>
        </p:spPr>
        <p:txBody>
          <a:bodyPr spcFirstLastPara="1" wrap="square" lIns="91425" tIns="45700" rIns="91425" bIns="45700" anchor="t" anchorCtr="0">
            <a:noAutofit/>
          </a:bodyPr>
          <a:lstStyle/>
          <a:p>
            <a:pPr lvl="0"/>
            <a:r>
              <a:rPr lang="en-US" sz="2400" dirty="0" err="1">
                <a:solidFill>
                  <a:schemeClr val="lt1"/>
                </a:solidFill>
                <a:latin typeface="Century Gothic"/>
                <a:ea typeface="Century Gothic"/>
                <a:cs typeface="Century Gothic"/>
                <a:sym typeface="Century Gothic"/>
              </a:rPr>
              <a:t>由Michał</a:t>
            </a:r>
            <a:r>
              <a:rPr lang="en-US" sz="2400" dirty="0">
                <a:solidFill>
                  <a:schemeClr val="lt1"/>
                </a:solidFill>
                <a:latin typeface="Century Gothic"/>
                <a:ea typeface="Century Gothic"/>
                <a:cs typeface="Century Gothic"/>
                <a:sym typeface="Century Gothic"/>
              </a:rPr>
              <a:t> </a:t>
            </a:r>
            <a:r>
              <a:rPr lang="en-US" sz="2400" dirty="0" err="1">
                <a:solidFill>
                  <a:schemeClr val="lt1"/>
                </a:solidFill>
                <a:latin typeface="Century Gothic"/>
                <a:ea typeface="Century Gothic"/>
                <a:cs typeface="Century Gothic"/>
                <a:sym typeface="Century Gothic"/>
              </a:rPr>
              <a:t>Zalewski使用遗传算法来发现</a:t>
            </a:r>
            <a:r>
              <a:rPr lang="zh-TW" altLang="en-US" sz="2400" dirty="0">
                <a:solidFill>
                  <a:schemeClr val="lt1"/>
                </a:solidFill>
                <a:latin typeface="Century Gothic"/>
                <a:ea typeface="Century Gothic"/>
                <a:cs typeface="Century Gothic"/>
                <a:sym typeface="Century Gothic"/>
              </a:rPr>
              <a:t>软件</a:t>
            </a:r>
            <a:r>
              <a:rPr lang="en-US" sz="2400" dirty="0" err="1">
                <a:solidFill>
                  <a:schemeClr val="lt1"/>
                </a:solidFill>
                <a:latin typeface="Century Gothic"/>
                <a:ea typeface="Century Gothic"/>
                <a:cs typeface="Century Gothic"/>
                <a:sym typeface="Century Gothic"/>
              </a:rPr>
              <a:t>错误</a:t>
            </a:r>
            <a:r>
              <a:rPr lang="zh-TW" altLang="en-US" sz="2400" dirty="0">
                <a:solidFill>
                  <a:schemeClr val="lt1"/>
                </a:solidFill>
                <a:latin typeface="Century Gothic"/>
                <a:ea typeface="Century Gothic"/>
                <a:cs typeface="Century Gothic"/>
                <a:sym typeface="Century Gothic"/>
              </a:rPr>
              <a:t>的</a:t>
            </a:r>
            <a:r>
              <a:rPr lang="en-US" altLang="zh-TW" sz="2400" dirty="0" err="1">
                <a:solidFill>
                  <a:schemeClr val="lt1"/>
                </a:solidFill>
                <a:latin typeface="Century Gothic"/>
                <a:ea typeface="Century Gothic"/>
                <a:cs typeface="Century Gothic"/>
                <a:sym typeface="Century Gothic"/>
              </a:rPr>
              <a:t>fuzzer</a:t>
            </a:r>
            <a:r>
              <a:rPr lang="en-US" sz="2400" b="1" dirty="0">
                <a:solidFill>
                  <a:schemeClr val="lt1"/>
                </a:solidFill>
                <a:latin typeface="Century Gothic"/>
                <a:ea typeface="Century Gothic"/>
                <a:cs typeface="Century Gothic"/>
                <a:sym typeface="Century Gothic"/>
              </a:rPr>
              <a:t>(“</a:t>
            </a:r>
            <a:r>
              <a:rPr lang="zh-TW" altLang="en-US" sz="2400" b="1" dirty="0">
                <a:solidFill>
                  <a:schemeClr val="lt1"/>
                </a:solidFill>
                <a:latin typeface="Century Gothic"/>
                <a:ea typeface="Century Gothic"/>
                <a:cs typeface="Century Gothic"/>
                <a:sym typeface="Century Gothic"/>
              </a:rPr>
              <a:t>模糊测试</a:t>
            </a:r>
            <a:r>
              <a:rPr lang="en-US" sz="2400" b="1" dirty="0">
                <a:solidFill>
                  <a:schemeClr val="lt1"/>
                </a:solidFill>
                <a:latin typeface="Century Gothic"/>
                <a:ea typeface="Century Gothic"/>
                <a:cs typeface="Century Gothic"/>
                <a:sym typeface="Century Gothic"/>
              </a:rPr>
              <a:t>”</a:t>
            </a:r>
            <a:r>
              <a:rPr lang="zh-TW" altLang="en-US" sz="2400" b="1" dirty="0">
                <a:solidFill>
                  <a:schemeClr val="lt1"/>
                </a:solidFill>
                <a:latin typeface="Century Gothic"/>
                <a:ea typeface="Century Gothic"/>
                <a:cs typeface="Century Gothic"/>
                <a:sym typeface="Century Gothic"/>
              </a:rPr>
              <a:t>工具</a:t>
            </a:r>
            <a:r>
              <a:rPr lang="en-US" sz="2400" b="1" dirty="0">
                <a:solidFill>
                  <a:schemeClr val="lt1"/>
                </a:solidFill>
                <a:latin typeface="Century Gothic"/>
                <a:ea typeface="Century Gothic"/>
                <a:cs typeface="Century Gothic"/>
                <a:sym typeface="Century Gothic"/>
              </a:rPr>
              <a:t>)</a:t>
            </a:r>
            <a:endParaRPr sz="2400" dirty="0"/>
          </a:p>
        </p:txBody>
      </p:sp>
      <p:sp>
        <p:nvSpPr>
          <p:cNvPr id="856" name="Google Shape;856;p111"/>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12"/>
          <p:cNvSpPr/>
          <p:nvPr/>
        </p:nvSpPr>
        <p:spPr>
          <a:xfrm>
            <a:off x="5026636" y="2444935"/>
            <a:ext cx="6327163" cy="2254066"/>
          </a:xfrm>
          <a:prstGeom prst="rect">
            <a:avLst/>
          </a:prstGeom>
          <a:solidFill>
            <a:srgbClr val="E7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3" name="Google Shape;863;p112"/>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SQLITE仍然有bug !</a:t>
            </a:r>
            <a:endParaRPr/>
          </a:p>
        </p:txBody>
      </p:sp>
      <p:sp>
        <p:nvSpPr>
          <p:cNvPr id="864" name="Google Shape;864;p112"/>
          <p:cNvSpPr/>
          <p:nvPr/>
        </p:nvSpPr>
        <p:spPr>
          <a:xfrm>
            <a:off x="760314" y="1480502"/>
            <a:ext cx="4764186" cy="4177720"/>
          </a:xfrm>
          <a:prstGeom prst="rect">
            <a:avLst/>
          </a:prstGeom>
          <a:gradFill>
            <a:gsLst>
              <a:gs pos="0">
                <a:schemeClr val="accent1"/>
              </a:gs>
              <a:gs pos="52999">
                <a:srgbClr val="6B1D64"/>
              </a:gs>
              <a:gs pos="100000">
                <a:schemeClr val="accen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65" name="Google Shape;865;p112"/>
          <p:cNvSpPr/>
          <p:nvPr/>
        </p:nvSpPr>
        <p:spPr>
          <a:xfrm>
            <a:off x="930449" y="2760355"/>
            <a:ext cx="4423916"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Century Gothic"/>
                <a:ea typeface="Century Gothic"/>
                <a:cs typeface="Century Gothic"/>
                <a:sym typeface="Century Gothic"/>
              </a:rPr>
              <a:t>当Zalewski在SQLite中使用American Fuzzy Lop时，他在</a:t>
            </a:r>
            <a:r>
              <a:rPr lang="en-US" sz="2400" b="1">
                <a:solidFill>
                  <a:schemeClr val="lt1"/>
                </a:solidFill>
                <a:latin typeface="Century Gothic"/>
                <a:ea typeface="Century Gothic"/>
                <a:cs typeface="Century Gothic"/>
                <a:sym typeface="Century Gothic"/>
              </a:rPr>
              <a:t>30分钟的工作中发现了22个bug(!!!)</a:t>
            </a:r>
            <a:br>
              <a:rPr lang="en-US" sz="2400" b="1">
                <a:solidFill>
                  <a:schemeClr val="lt1"/>
                </a:solidFill>
                <a:latin typeface="Century Gothic"/>
                <a:ea typeface="Century Gothic"/>
                <a:cs typeface="Century Gothic"/>
                <a:sym typeface="Century Gothic"/>
              </a:rPr>
            </a:br>
            <a:endParaRPr sz="2400" b="1">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1600">
                <a:solidFill>
                  <a:schemeClr val="lt1"/>
                </a:solidFill>
                <a:latin typeface="Century Gothic"/>
                <a:ea typeface="Century Gothic"/>
                <a:cs typeface="Century Gothic"/>
                <a:sym typeface="Century Gothic"/>
              </a:rPr>
              <a:t>请注意，SQLite很快修复了所有bug，并将AFL合并到它们的发布过程中</a:t>
            </a:r>
            <a:endParaRPr/>
          </a:p>
        </p:txBody>
      </p:sp>
      <p:sp>
        <p:nvSpPr>
          <p:cNvPr id="866" name="Google Shape;866;p112"/>
          <p:cNvSpPr/>
          <p:nvPr/>
        </p:nvSpPr>
        <p:spPr>
          <a:xfrm>
            <a:off x="7145165" y="3112571"/>
            <a:ext cx="3780159"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err="1">
                <a:solidFill>
                  <a:schemeClr val="accent2"/>
                </a:solidFill>
                <a:latin typeface="Century Gothic"/>
                <a:ea typeface="Century Gothic"/>
                <a:cs typeface="Century Gothic"/>
                <a:sym typeface="Century Gothic"/>
              </a:rPr>
              <a:t>但是我们的代码</a:t>
            </a:r>
            <a:r>
              <a:rPr lang="zh-TW" altLang="en-US" sz="2800" b="1" dirty="0">
                <a:solidFill>
                  <a:schemeClr val="accent2"/>
                </a:solidFill>
                <a:latin typeface="Century Gothic"/>
                <a:ea typeface="Century Gothic"/>
                <a:cs typeface="Century Gothic"/>
                <a:sym typeface="Century Gothic"/>
              </a:rPr>
              <a:t>比不上</a:t>
            </a:r>
            <a:r>
              <a:rPr lang="en-US" sz="2800" dirty="0">
                <a:solidFill>
                  <a:schemeClr val="accent2"/>
                </a:solidFill>
                <a:latin typeface="Century Gothic"/>
                <a:ea typeface="Century Gothic"/>
                <a:cs typeface="Century Gothic"/>
                <a:sym typeface="Century Gothic"/>
              </a:rPr>
              <a:t>SQLite！</a:t>
            </a:r>
            <a:endParaRPr dirty="0"/>
          </a:p>
        </p:txBody>
      </p:sp>
      <p:grpSp>
        <p:nvGrpSpPr>
          <p:cNvPr id="867" name="Google Shape;867;p112"/>
          <p:cNvGrpSpPr/>
          <p:nvPr/>
        </p:nvGrpSpPr>
        <p:grpSpPr>
          <a:xfrm>
            <a:off x="6015305" y="3137971"/>
            <a:ext cx="960380" cy="870603"/>
            <a:chOff x="2138" y="618"/>
            <a:chExt cx="3402" cy="3084"/>
          </a:xfrm>
        </p:grpSpPr>
        <p:sp>
          <p:nvSpPr>
            <p:cNvPr id="868" name="Google Shape;868;p112"/>
            <p:cNvSpPr/>
            <p:nvPr/>
          </p:nvSpPr>
          <p:spPr>
            <a:xfrm>
              <a:off x="2138" y="618"/>
              <a:ext cx="3402" cy="3084"/>
            </a:xfrm>
            <a:custGeom>
              <a:avLst/>
              <a:gdLst/>
              <a:ahLst/>
              <a:cxnLst/>
              <a:rect l="l" t="t" r="r" b="b"/>
              <a:pathLst>
                <a:path w="650" h="593" extrusionOk="0">
                  <a:moveTo>
                    <a:pt x="625" y="443"/>
                  </a:moveTo>
                  <a:cubicBezTo>
                    <a:pt x="410" y="60"/>
                    <a:pt x="410" y="60"/>
                    <a:pt x="410" y="60"/>
                  </a:cubicBezTo>
                  <a:cubicBezTo>
                    <a:pt x="388" y="21"/>
                    <a:pt x="358" y="0"/>
                    <a:pt x="325" y="0"/>
                  </a:cubicBezTo>
                  <a:cubicBezTo>
                    <a:pt x="292" y="0"/>
                    <a:pt x="262" y="21"/>
                    <a:pt x="240" y="60"/>
                  </a:cubicBezTo>
                  <a:cubicBezTo>
                    <a:pt x="24" y="443"/>
                    <a:pt x="24" y="443"/>
                    <a:pt x="24" y="443"/>
                  </a:cubicBezTo>
                  <a:cubicBezTo>
                    <a:pt x="3" y="482"/>
                    <a:pt x="0" y="519"/>
                    <a:pt x="17" y="548"/>
                  </a:cubicBezTo>
                  <a:cubicBezTo>
                    <a:pt x="34" y="577"/>
                    <a:pt x="68" y="593"/>
                    <a:pt x="112" y="593"/>
                  </a:cubicBezTo>
                  <a:cubicBezTo>
                    <a:pt x="538" y="593"/>
                    <a:pt x="538" y="593"/>
                    <a:pt x="538" y="593"/>
                  </a:cubicBezTo>
                  <a:cubicBezTo>
                    <a:pt x="582" y="593"/>
                    <a:pt x="616" y="577"/>
                    <a:pt x="633" y="548"/>
                  </a:cubicBezTo>
                  <a:cubicBezTo>
                    <a:pt x="650" y="519"/>
                    <a:pt x="647" y="482"/>
                    <a:pt x="625" y="443"/>
                  </a:cubicBezTo>
                  <a:close/>
                  <a:moveTo>
                    <a:pt x="602" y="531"/>
                  </a:moveTo>
                  <a:cubicBezTo>
                    <a:pt x="592" y="548"/>
                    <a:pt x="569" y="558"/>
                    <a:pt x="538" y="558"/>
                  </a:cubicBezTo>
                  <a:cubicBezTo>
                    <a:pt x="112" y="558"/>
                    <a:pt x="112" y="558"/>
                    <a:pt x="112" y="558"/>
                  </a:cubicBezTo>
                  <a:cubicBezTo>
                    <a:pt x="80" y="558"/>
                    <a:pt x="57" y="548"/>
                    <a:pt x="47" y="531"/>
                  </a:cubicBezTo>
                  <a:cubicBezTo>
                    <a:pt x="37" y="513"/>
                    <a:pt x="39" y="488"/>
                    <a:pt x="55" y="461"/>
                  </a:cubicBezTo>
                  <a:cubicBezTo>
                    <a:pt x="270" y="77"/>
                    <a:pt x="270" y="77"/>
                    <a:pt x="270" y="77"/>
                  </a:cubicBezTo>
                  <a:cubicBezTo>
                    <a:pt x="286" y="50"/>
                    <a:pt x="305" y="35"/>
                    <a:pt x="325" y="35"/>
                  </a:cubicBezTo>
                  <a:cubicBezTo>
                    <a:pt x="345" y="35"/>
                    <a:pt x="364" y="50"/>
                    <a:pt x="379" y="77"/>
                  </a:cubicBezTo>
                  <a:cubicBezTo>
                    <a:pt x="595" y="461"/>
                    <a:pt x="595" y="461"/>
                    <a:pt x="595" y="461"/>
                  </a:cubicBezTo>
                  <a:cubicBezTo>
                    <a:pt x="610" y="488"/>
                    <a:pt x="613" y="513"/>
                    <a:pt x="602" y="531"/>
                  </a:cubicBezTo>
                  <a:close/>
                </a:path>
              </a:pathLst>
            </a:custGeom>
            <a:gradFill>
              <a:gsLst>
                <a:gs pos="0">
                  <a:schemeClr val="accent1"/>
                </a:gs>
                <a:gs pos="80000">
                  <a:srgbClr val="6B1D64"/>
                </a:gs>
                <a:gs pos="100000">
                  <a:schemeClr val="accen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717074"/>
                </a:solidFill>
                <a:latin typeface="Arial"/>
                <a:ea typeface="Arial"/>
                <a:cs typeface="Arial"/>
                <a:sym typeface="Arial"/>
              </a:endParaRPr>
            </a:p>
          </p:txBody>
        </p:sp>
        <p:sp>
          <p:nvSpPr>
            <p:cNvPr id="869" name="Google Shape;869;p112"/>
            <p:cNvSpPr/>
            <p:nvPr/>
          </p:nvSpPr>
          <p:spPr>
            <a:xfrm>
              <a:off x="3740" y="1513"/>
              <a:ext cx="193" cy="1227"/>
            </a:xfrm>
            <a:custGeom>
              <a:avLst/>
              <a:gdLst/>
              <a:ahLst/>
              <a:cxnLst/>
              <a:rect l="l" t="t" r="r" b="b"/>
              <a:pathLst>
                <a:path w="37" h="236" extrusionOk="0">
                  <a:moveTo>
                    <a:pt x="37" y="217"/>
                  </a:moveTo>
                  <a:cubicBezTo>
                    <a:pt x="37" y="18"/>
                    <a:pt x="37" y="18"/>
                    <a:pt x="37" y="18"/>
                  </a:cubicBezTo>
                  <a:cubicBezTo>
                    <a:pt x="37" y="8"/>
                    <a:pt x="29" y="0"/>
                    <a:pt x="19" y="0"/>
                  </a:cubicBezTo>
                  <a:cubicBezTo>
                    <a:pt x="9" y="0"/>
                    <a:pt x="0" y="8"/>
                    <a:pt x="0" y="18"/>
                  </a:cubicBezTo>
                  <a:cubicBezTo>
                    <a:pt x="0" y="217"/>
                    <a:pt x="0" y="217"/>
                    <a:pt x="0" y="217"/>
                  </a:cubicBezTo>
                  <a:cubicBezTo>
                    <a:pt x="0" y="227"/>
                    <a:pt x="9" y="236"/>
                    <a:pt x="19" y="236"/>
                  </a:cubicBezTo>
                  <a:cubicBezTo>
                    <a:pt x="29" y="236"/>
                    <a:pt x="37" y="227"/>
                    <a:pt x="37" y="217"/>
                  </a:cubicBezTo>
                  <a:close/>
                </a:path>
              </a:pathLst>
            </a:custGeom>
            <a:gradFill>
              <a:gsLst>
                <a:gs pos="0">
                  <a:schemeClr val="accent1"/>
                </a:gs>
                <a:gs pos="80000">
                  <a:srgbClr val="6B1D64"/>
                </a:gs>
                <a:gs pos="100000">
                  <a:schemeClr val="accen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717074"/>
                </a:solidFill>
                <a:latin typeface="Arial"/>
                <a:ea typeface="Arial"/>
                <a:cs typeface="Arial"/>
                <a:sym typeface="Arial"/>
              </a:endParaRPr>
            </a:p>
          </p:txBody>
        </p:sp>
        <p:sp>
          <p:nvSpPr>
            <p:cNvPr id="870" name="Google Shape;870;p112"/>
            <p:cNvSpPr/>
            <p:nvPr/>
          </p:nvSpPr>
          <p:spPr>
            <a:xfrm>
              <a:off x="3703" y="2896"/>
              <a:ext cx="272" cy="270"/>
            </a:xfrm>
            <a:prstGeom prst="ellipse">
              <a:avLst/>
            </a:prstGeom>
            <a:gradFill>
              <a:gsLst>
                <a:gs pos="0">
                  <a:schemeClr val="accent1"/>
                </a:gs>
                <a:gs pos="80000">
                  <a:srgbClr val="6B1D64"/>
                </a:gs>
                <a:gs pos="100000">
                  <a:schemeClr val="accen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717074"/>
                </a:solidFill>
                <a:latin typeface="Arial"/>
                <a:ea typeface="Arial"/>
                <a:cs typeface="Arial"/>
                <a:sym typeface="Arial"/>
              </a:endParaRPr>
            </a:p>
          </p:txBody>
        </p:sp>
      </p:grpSp>
      <p:grpSp>
        <p:nvGrpSpPr>
          <p:cNvPr id="871" name="Google Shape;871;p112"/>
          <p:cNvGrpSpPr/>
          <p:nvPr/>
        </p:nvGrpSpPr>
        <p:grpSpPr>
          <a:xfrm>
            <a:off x="2722141" y="1767016"/>
            <a:ext cx="840532" cy="866197"/>
            <a:chOff x="1744" y="0"/>
            <a:chExt cx="4192" cy="4320"/>
          </a:xfrm>
        </p:grpSpPr>
        <p:sp>
          <p:nvSpPr>
            <p:cNvPr id="872" name="Google Shape;872;p112"/>
            <p:cNvSpPr/>
            <p:nvPr/>
          </p:nvSpPr>
          <p:spPr>
            <a:xfrm>
              <a:off x="2799" y="103"/>
              <a:ext cx="2082" cy="1376"/>
            </a:xfrm>
            <a:custGeom>
              <a:avLst/>
              <a:gdLst/>
              <a:ahLst/>
              <a:cxnLst/>
              <a:rect l="l" t="t" r="r" b="b"/>
              <a:pathLst>
                <a:path w="618" h="416" extrusionOk="0">
                  <a:moveTo>
                    <a:pt x="580" y="415"/>
                  </a:moveTo>
                  <a:cubicBezTo>
                    <a:pt x="574" y="415"/>
                    <a:pt x="568" y="413"/>
                    <a:pt x="563" y="409"/>
                  </a:cubicBezTo>
                  <a:cubicBezTo>
                    <a:pt x="500" y="362"/>
                    <a:pt x="412" y="336"/>
                    <a:pt x="309" y="336"/>
                  </a:cubicBezTo>
                  <a:cubicBezTo>
                    <a:pt x="206" y="336"/>
                    <a:pt x="118" y="362"/>
                    <a:pt x="55" y="409"/>
                  </a:cubicBezTo>
                  <a:cubicBezTo>
                    <a:pt x="48" y="415"/>
                    <a:pt x="39" y="416"/>
                    <a:pt x="30" y="414"/>
                  </a:cubicBezTo>
                  <a:cubicBezTo>
                    <a:pt x="22" y="411"/>
                    <a:pt x="15" y="404"/>
                    <a:pt x="13" y="396"/>
                  </a:cubicBezTo>
                  <a:cubicBezTo>
                    <a:pt x="4" y="368"/>
                    <a:pt x="0" y="339"/>
                    <a:pt x="0" y="309"/>
                  </a:cubicBezTo>
                  <a:cubicBezTo>
                    <a:pt x="0" y="139"/>
                    <a:pt x="139" y="0"/>
                    <a:pt x="309" y="0"/>
                  </a:cubicBezTo>
                  <a:cubicBezTo>
                    <a:pt x="479" y="0"/>
                    <a:pt x="618" y="139"/>
                    <a:pt x="618" y="309"/>
                  </a:cubicBezTo>
                  <a:cubicBezTo>
                    <a:pt x="618" y="339"/>
                    <a:pt x="614" y="368"/>
                    <a:pt x="606" y="396"/>
                  </a:cubicBezTo>
                  <a:cubicBezTo>
                    <a:pt x="603" y="404"/>
                    <a:pt x="596" y="411"/>
                    <a:pt x="588" y="414"/>
                  </a:cubicBezTo>
                  <a:cubicBezTo>
                    <a:pt x="585" y="415"/>
                    <a:pt x="582" y="415"/>
                    <a:pt x="580" y="415"/>
                  </a:cubicBezTo>
                  <a:close/>
                  <a:moveTo>
                    <a:pt x="309" y="282"/>
                  </a:moveTo>
                  <a:cubicBezTo>
                    <a:pt x="407" y="282"/>
                    <a:pt x="493" y="303"/>
                    <a:pt x="561" y="343"/>
                  </a:cubicBezTo>
                  <a:cubicBezTo>
                    <a:pt x="563" y="332"/>
                    <a:pt x="564" y="320"/>
                    <a:pt x="564" y="309"/>
                  </a:cubicBezTo>
                  <a:cubicBezTo>
                    <a:pt x="564" y="169"/>
                    <a:pt x="449" y="54"/>
                    <a:pt x="309" y="54"/>
                  </a:cubicBezTo>
                  <a:cubicBezTo>
                    <a:pt x="169" y="54"/>
                    <a:pt x="55" y="169"/>
                    <a:pt x="55" y="309"/>
                  </a:cubicBezTo>
                  <a:cubicBezTo>
                    <a:pt x="55" y="320"/>
                    <a:pt x="55" y="332"/>
                    <a:pt x="57" y="343"/>
                  </a:cubicBezTo>
                  <a:cubicBezTo>
                    <a:pt x="125" y="303"/>
                    <a:pt x="211" y="282"/>
                    <a:pt x="309" y="28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3" name="Google Shape;873;p112"/>
            <p:cNvSpPr/>
            <p:nvPr/>
          </p:nvSpPr>
          <p:spPr>
            <a:xfrm>
              <a:off x="2273" y="0"/>
              <a:ext cx="816" cy="801"/>
            </a:xfrm>
            <a:custGeom>
              <a:avLst/>
              <a:gdLst/>
              <a:ahLst/>
              <a:cxnLst/>
              <a:rect l="l" t="t" r="r" b="b"/>
              <a:pathLst>
                <a:path w="242" h="242" extrusionOk="0">
                  <a:moveTo>
                    <a:pt x="215" y="242"/>
                  </a:moveTo>
                  <a:cubicBezTo>
                    <a:pt x="200" y="242"/>
                    <a:pt x="187" y="230"/>
                    <a:pt x="187" y="215"/>
                  </a:cubicBezTo>
                  <a:cubicBezTo>
                    <a:pt x="187" y="126"/>
                    <a:pt x="115" y="54"/>
                    <a:pt x="27" y="54"/>
                  </a:cubicBezTo>
                  <a:cubicBezTo>
                    <a:pt x="12" y="54"/>
                    <a:pt x="0" y="42"/>
                    <a:pt x="0" y="27"/>
                  </a:cubicBezTo>
                  <a:cubicBezTo>
                    <a:pt x="0" y="12"/>
                    <a:pt x="12" y="0"/>
                    <a:pt x="27" y="0"/>
                  </a:cubicBezTo>
                  <a:cubicBezTo>
                    <a:pt x="145" y="0"/>
                    <a:pt x="242" y="96"/>
                    <a:pt x="242" y="215"/>
                  </a:cubicBezTo>
                  <a:cubicBezTo>
                    <a:pt x="242" y="230"/>
                    <a:pt x="230" y="242"/>
                    <a:pt x="215" y="24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4" name="Google Shape;874;p112"/>
            <p:cNvSpPr/>
            <p:nvPr/>
          </p:nvSpPr>
          <p:spPr>
            <a:xfrm>
              <a:off x="4592" y="0"/>
              <a:ext cx="818" cy="801"/>
            </a:xfrm>
            <a:custGeom>
              <a:avLst/>
              <a:gdLst/>
              <a:ahLst/>
              <a:cxnLst/>
              <a:rect l="l" t="t" r="r" b="b"/>
              <a:pathLst>
                <a:path w="243" h="242" extrusionOk="0">
                  <a:moveTo>
                    <a:pt x="28" y="242"/>
                  </a:moveTo>
                  <a:cubicBezTo>
                    <a:pt x="13" y="242"/>
                    <a:pt x="0" y="230"/>
                    <a:pt x="0" y="215"/>
                  </a:cubicBezTo>
                  <a:cubicBezTo>
                    <a:pt x="0" y="96"/>
                    <a:pt x="97" y="0"/>
                    <a:pt x="215" y="0"/>
                  </a:cubicBezTo>
                  <a:cubicBezTo>
                    <a:pt x="230" y="0"/>
                    <a:pt x="243" y="12"/>
                    <a:pt x="243" y="27"/>
                  </a:cubicBezTo>
                  <a:cubicBezTo>
                    <a:pt x="243" y="42"/>
                    <a:pt x="230" y="54"/>
                    <a:pt x="215" y="54"/>
                  </a:cubicBezTo>
                  <a:cubicBezTo>
                    <a:pt x="127" y="54"/>
                    <a:pt x="55" y="126"/>
                    <a:pt x="55" y="215"/>
                  </a:cubicBezTo>
                  <a:cubicBezTo>
                    <a:pt x="55" y="230"/>
                    <a:pt x="43" y="242"/>
                    <a:pt x="28" y="24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5" name="Google Shape;875;p112"/>
            <p:cNvSpPr/>
            <p:nvPr/>
          </p:nvSpPr>
          <p:spPr>
            <a:xfrm>
              <a:off x="5117" y="2484"/>
              <a:ext cx="819" cy="179"/>
            </a:xfrm>
            <a:custGeom>
              <a:avLst/>
              <a:gdLst/>
              <a:ahLst/>
              <a:cxnLst/>
              <a:rect l="l" t="t" r="r" b="b"/>
              <a:pathLst>
                <a:path w="243" h="54" extrusionOk="0">
                  <a:moveTo>
                    <a:pt x="216" y="54"/>
                  </a:moveTo>
                  <a:cubicBezTo>
                    <a:pt x="27" y="54"/>
                    <a:pt x="27" y="54"/>
                    <a:pt x="27" y="54"/>
                  </a:cubicBezTo>
                  <a:cubicBezTo>
                    <a:pt x="12" y="54"/>
                    <a:pt x="0" y="42"/>
                    <a:pt x="0" y="27"/>
                  </a:cubicBezTo>
                  <a:cubicBezTo>
                    <a:pt x="0" y="12"/>
                    <a:pt x="12" y="0"/>
                    <a:pt x="27" y="0"/>
                  </a:cubicBezTo>
                  <a:cubicBezTo>
                    <a:pt x="216" y="0"/>
                    <a:pt x="216" y="0"/>
                    <a:pt x="216" y="0"/>
                  </a:cubicBezTo>
                  <a:cubicBezTo>
                    <a:pt x="231" y="0"/>
                    <a:pt x="243" y="12"/>
                    <a:pt x="243" y="27"/>
                  </a:cubicBezTo>
                  <a:cubicBezTo>
                    <a:pt x="243" y="42"/>
                    <a:pt x="231" y="54"/>
                    <a:pt x="216"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6" name="Google Shape;876;p112"/>
            <p:cNvSpPr/>
            <p:nvPr/>
          </p:nvSpPr>
          <p:spPr>
            <a:xfrm>
              <a:off x="1744" y="2484"/>
              <a:ext cx="819" cy="179"/>
            </a:xfrm>
            <a:custGeom>
              <a:avLst/>
              <a:gdLst/>
              <a:ahLst/>
              <a:cxnLst/>
              <a:rect l="l" t="t" r="r" b="b"/>
              <a:pathLst>
                <a:path w="243" h="54" extrusionOk="0">
                  <a:moveTo>
                    <a:pt x="216" y="54"/>
                  </a:moveTo>
                  <a:cubicBezTo>
                    <a:pt x="27" y="54"/>
                    <a:pt x="27" y="54"/>
                    <a:pt x="27" y="54"/>
                  </a:cubicBezTo>
                  <a:cubicBezTo>
                    <a:pt x="12" y="54"/>
                    <a:pt x="0" y="42"/>
                    <a:pt x="0" y="27"/>
                  </a:cubicBezTo>
                  <a:cubicBezTo>
                    <a:pt x="0" y="12"/>
                    <a:pt x="12" y="0"/>
                    <a:pt x="27" y="0"/>
                  </a:cubicBezTo>
                  <a:cubicBezTo>
                    <a:pt x="216" y="0"/>
                    <a:pt x="216" y="0"/>
                    <a:pt x="216" y="0"/>
                  </a:cubicBezTo>
                  <a:cubicBezTo>
                    <a:pt x="231" y="0"/>
                    <a:pt x="243" y="12"/>
                    <a:pt x="243" y="27"/>
                  </a:cubicBezTo>
                  <a:cubicBezTo>
                    <a:pt x="243" y="42"/>
                    <a:pt x="231" y="54"/>
                    <a:pt x="216"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7" name="Google Shape;877;p112"/>
            <p:cNvSpPr/>
            <p:nvPr/>
          </p:nvSpPr>
          <p:spPr>
            <a:xfrm>
              <a:off x="2378" y="1035"/>
              <a:ext cx="2925" cy="3285"/>
            </a:xfrm>
            <a:custGeom>
              <a:avLst/>
              <a:gdLst/>
              <a:ahLst/>
              <a:cxnLst/>
              <a:rect l="l" t="t" r="r" b="b"/>
              <a:pathLst>
                <a:path w="868" h="993" extrusionOk="0">
                  <a:moveTo>
                    <a:pt x="434" y="993"/>
                  </a:moveTo>
                  <a:cubicBezTo>
                    <a:pt x="292" y="993"/>
                    <a:pt x="158" y="903"/>
                    <a:pt x="77" y="753"/>
                  </a:cubicBezTo>
                  <a:cubicBezTo>
                    <a:pt x="32" y="668"/>
                    <a:pt x="5" y="570"/>
                    <a:pt x="1" y="466"/>
                  </a:cubicBezTo>
                  <a:cubicBezTo>
                    <a:pt x="0" y="455"/>
                    <a:pt x="0" y="445"/>
                    <a:pt x="0" y="434"/>
                  </a:cubicBezTo>
                  <a:cubicBezTo>
                    <a:pt x="0" y="277"/>
                    <a:pt x="49" y="159"/>
                    <a:pt x="147" y="84"/>
                  </a:cubicBezTo>
                  <a:cubicBezTo>
                    <a:pt x="219" y="29"/>
                    <a:pt x="319" y="0"/>
                    <a:pt x="434" y="0"/>
                  </a:cubicBezTo>
                  <a:cubicBezTo>
                    <a:pt x="550" y="0"/>
                    <a:pt x="649" y="29"/>
                    <a:pt x="721" y="84"/>
                  </a:cubicBezTo>
                  <a:cubicBezTo>
                    <a:pt x="819" y="159"/>
                    <a:pt x="868" y="277"/>
                    <a:pt x="868" y="434"/>
                  </a:cubicBezTo>
                  <a:cubicBezTo>
                    <a:pt x="868" y="444"/>
                    <a:pt x="868" y="455"/>
                    <a:pt x="868" y="466"/>
                  </a:cubicBezTo>
                  <a:cubicBezTo>
                    <a:pt x="863" y="570"/>
                    <a:pt x="836" y="669"/>
                    <a:pt x="791" y="753"/>
                  </a:cubicBezTo>
                  <a:cubicBezTo>
                    <a:pt x="710" y="903"/>
                    <a:pt x="577" y="993"/>
                    <a:pt x="434" y="993"/>
                  </a:cubicBezTo>
                  <a:close/>
                  <a:moveTo>
                    <a:pt x="434" y="54"/>
                  </a:moveTo>
                  <a:cubicBezTo>
                    <a:pt x="331" y="54"/>
                    <a:pt x="243" y="80"/>
                    <a:pt x="180" y="127"/>
                  </a:cubicBezTo>
                  <a:cubicBezTo>
                    <a:pt x="97" y="191"/>
                    <a:pt x="54" y="294"/>
                    <a:pt x="54" y="434"/>
                  </a:cubicBezTo>
                  <a:cubicBezTo>
                    <a:pt x="54" y="444"/>
                    <a:pt x="55" y="454"/>
                    <a:pt x="55" y="464"/>
                  </a:cubicBezTo>
                  <a:cubicBezTo>
                    <a:pt x="59" y="559"/>
                    <a:pt x="84" y="650"/>
                    <a:pt x="125" y="727"/>
                  </a:cubicBezTo>
                  <a:cubicBezTo>
                    <a:pt x="196" y="860"/>
                    <a:pt x="312" y="939"/>
                    <a:pt x="434" y="939"/>
                  </a:cubicBezTo>
                  <a:cubicBezTo>
                    <a:pt x="556" y="939"/>
                    <a:pt x="672" y="860"/>
                    <a:pt x="743" y="727"/>
                  </a:cubicBezTo>
                  <a:cubicBezTo>
                    <a:pt x="785" y="650"/>
                    <a:pt x="809" y="559"/>
                    <a:pt x="813" y="464"/>
                  </a:cubicBezTo>
                  <a:cubicBezTo>
                    <a:pt x="814" y="454"/>
                    <a:pt x="814" y="444"/>
                    <a:pt x="814" y="434"/>
                  </a:cubicBezTo>
                  <a:cubicBezTo>
                    <a:pt x="814" y="294"/>
                    <a:pt x="772" y="191"/>
                    <a:pt x="688" y="127"/>
                  </a:cubicBezTo>
                  <a:cubicBezTo>
                    <a:pt x="625" y="80"/>
                    <a:pt x="537" y="54"/>
                    <a:pt x="434" y="5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8" name="Google Shape;878;p112"/>
            <p:cNvSpPr/>
            <p:nvPr/>
          </p:nvSpPr>
          <p:spPr>
            <a:xfrm>
              <a:off x="4861" y="3381"/>
              <a:ext cx="1075" cy="939"/>
            </a:xfrm>
            <a:custGeom>
              <a:avLst/>
              <a:gdLst/>
              <a:ahLst/>
              <a:cxnLst/>
              <a:rect l="l" t="t" r="r" b="b"/>
              <a:pathLst>
                <a:path w="319" h="284" extrusionOk="0">
                  <a:moveTo>
                    <a:pt x="292" y="284"/>
                  </a:moveTo>
                  <a:cubicBezTo>
                    <a:pt x="277" y="284"/>
                    <a:pt x="265" y="272"/>
                    <a:pt x="265" y="257"/>
                  </a:cubicBezTo>
                  <a:cubicBezTo>
                    <a:pt x="265" y="180"/>
                    <a:pt x="172" y="103"/>
                    <a:pt x="22" y="57"/>
                  </a:cubicBezTo>
                  <a:cubicBezTo>
                    <a:pt x="8" y="52"/>
                    <a:pt x="0" y="37"/>
                    <a:pt x="4" y="23"/>
                  </a:cubicBezTo>
                  <a:cubicBezTo>
                    <a:pt x="9" y="8"/>
                    <a:pt x="24" y="0"/>
                    <a:pt x="38" y="5"/>
                  </a:cubicBezTo>
                  <a:cubicBezTo>
                    <a:pt x="214" y="60"/>
                    <a:pt x="319" y="154"/>
                    <a:pt x="319" y="257"/>
                  </a:cubicBezTo>
                  <a:cubicBezTo>
                    <a:pt x="319" y="272"/>
                    <a:pt x="307" y="284"/>
                    <a:pt x="292" y="2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9" name="Google Shape;879;p112"/>
            <p:cNvSpPr/>
            <p:nvPr/>
          </p:nvSpPr>
          <p:spPr>
            <a:xfrm>
              <a:off x="1744" y="3381"/>
              <a:ext cx="1075" cy="939"/>
            </a:xfrm>
            <a:custGeom>
              <a:avLst/>
              <a:gdLst/>
              <a:ahLst/>
              <a:cxnLst/>
              <a:rect l="l" t="t" r="r" b="b"/>
              <a:pathLst>
                <a:path w="319" h="284" extrusionOk="0">
                  <a:moveTo>
                    <a:pt x="27" y="284"/>
                  </a:moveTo>
                  <a:cubicBezTo>
                    <a:pt x="12" y="284"/>
                    <a:pt x="0" y="272"/>
                    <a:pt x="0" y="257"/>
                  </a:cubicBezTo>
                  <a:cubicBezTo>
                    <a:pt x="0" y="154"/>
                    <a:pt x="105" y="60"/>
                    <a:pt x="281" y="5"/>
                  </a:cubicBezTo>
                  <a:cubicBezTo>
                    <a:pt x="295" y="0"/>
                    <a:pt x="311" y="8"/>
                    <a:pt x="315" y="23"/>
                  </a:cubicBezTo>
                  <a:cubicBezTo>
                    <a:pt x="319" y="37"/>
                    <a:pt x="311" y="52"/>
                    <a:pt x="297" y="57"/>
                  </a:cubicBezTo>
                  <a:cubicBezTo>
                    <a:pt x="147" y="103"/>
                    <a:pt x="55" y="180"/>
                    <a:pt x="55" y="257"/>
                  </a:cubicBezTo>
                  <a:cubicBezTo>
                    <a:pt x="55" y="272"/>
                    <a:pt x="42" y="284"/>
                    <a:pt x="27" y="2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80" name="Google Shape;880;p112"/>
            <p:cNvSpPr/>
            <p:nvPr/>
          </p:nvSpPr>
          <p:spPr>
            <a:xfrm>
              <a:off x="1956" y="930"/>
              <a:ext cx="3771" cy="1217"/>
            </a:xfrm>
            <a:custGeom>
              <a:avLst/>
              <a:gdLst/>
              <a:ahLst/>
              <a:cxnLst/>
              <a:rect l="l" t="t" r="r" b="b"/>
              <a:pathLst>
                <a:path w="1119" h="368" extrusionOk="0">
                  <a:moveTo>
                    <a:pt x="559" y="368"/>
                  </a:moveTo>
                  <a:cubicBezTo>
                    <a:pt x="245" y="368"/>
                    <a:pt x="0" y="218"/>
                    <a:pt x="0" y="28"/>
                  </a:cubicBezTo>
                  <a:cubicBezTo>
                    <a:pt x="0" y="13"/>
                    <a:pt x="12" y="0"/>
                    <a:pt x="27" y="0"/>
                  </a:cubicBezTo>
                  <a:cubicBezTo>
                    <a:pt x="42" y="0"/>
                    <a:pt x="54" y="13"/>
                    <a:pt x="54" y="28"/>
                  </a:cubicBezTo>
                  <a:cubicBezTo>
                    <a:pt x="54" y="185"/>
                    <a:pt x="281" y="313"/>
                    <a:pt x="559" y="313"/>
                  </a:cubicBezTo>
                  <a:cubicBezTo>
                    <a:pt x="838" y="313"/>
                    <a:pt x="1064" y="185"/>
                    <a:pt x="1064" y="28"/>
                  </a:cubicBezTo>
                  <a:cubicBezTo>
                    <a:pt x="1064" y="13"/>
                    <a:pt x="1076" y="0"/>
                    <a:pt x="1091" y="0"/>
                  </a:cubicBezTo>
                  <a:cubicBezTo>
                    <a:pt x="1106" y="0"/>
                    <a:pt x="1119" y="13"/>
                    <a:pt x="1119" y="28"/>
                  </a:cubicBezTo>
                  <a:cubicBezTo>
                    <a:pt x="1119" y="218"/>
                    <a:pt x="873" y="368"/>
                    <a:pt x="559" y="36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81" name="Google Shape;881;p112"/>
            <p:cNvSpPr/>
            <p:nvPr/>
          </p:nvSpPr>
          <p:spPr>
            <a:xfrm>
              <a:off x="3749" y="1965"/>
              <a:ext cx="182" cy="2355"/>
            </a:xfrm>
            <a:custGeom>
              <a:avLst/>
              <a:gdLst/>
              <a:ahLst/>
              <a:cxnLst/>
              <a:rect l="l" t="t" r="r" b="b"/>
              <a:pathLst>
                <a:path w="54" h="712" extrusionOk="0">
                  <a:moveTo>
                    <a:pt x="27" y="712"/>
                  </a:moveTo>
                  <a:cubicBezTo>
                    <a:pt x="12" y="712"/>
                    <a:pt x="0" y="700"/>
                    <a:pt x="0" y="685"/>
                  </a:cubicBezTo>
                  <a:cubicBezTo>
                    <a:pt x="0" y="28"/>
                    <a:pt x="0" y="28"/>
                    <a:pt x="0" y="28"/>
                  </a:cubicBezTo>
                  <a:cubicBezTo>
                    <a:pt x="0" y="13"/>
                    <a:pt x="12" y="0"/>
                    <a:pt x="27" y="0"/>
                  </a:cubicBezTo>
                  <a:cubicBezTo>
                    <a:pt x="42" y="0"/>
                    <a:pt x="54" y="13"/>
                    <a:pt x="54" y="28"/>
                  </a:cubicBezTo>
                  <a:cubicBezTo>
                    <a:pt x="54" y="685"/>
                    <a:pt x="54" y="685"/>
                    <a:pt x="54" y="685"/>
                  </a:cubicBezTo>
                  <a:cubicBezTo>
                    <a:pt x="54" y="700"/>
                    <a:pt x="42" y="712"/>
                    <a:pt x="27" y="7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3"/>
          <p:cNvSpPr txBox="1">
            <a:spLocks noGrp="1"/>
          </p:cNvSpPr>
          <p:nvPr>
            <p:ph type="body" idx="1"/>
          </p:nvPr>
        </p:nvSpPr>
        <p:spPr>
          <a:xfrm>
            <a:off x="797322" y="2631645"/>
            <a:ext cx="10597356" cy="1284287"/>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5400"/>
              <a:buFont typeface="Arial"/>
              <a:buNone/>
            </a:pPr>
            <a:r>
              <a:rPr lang="en-US" sz="5400" b="0" i="0" u="none" strike="noStrike" cap="none">
                <a:solidFill>
                  <a:schemeClr val="lt1"/>
                </a:solidFill>
                <a:latin typeface="Century Gothic"/>
                <a:ea typeface="Century Gothic"/>
                <a:cs typeface="Century Gothic"/>
                <a:sym typeface="Century Gothic"/>
              </a:rPr>
              <a:t>我们的应用程序有多大？</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14"/>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LINUX</a:t>
            </a:r>
            <a:endParaRPr/>
          </a:p>
        </p:txBody>
      </p:sp>
      <p:sp>
        <p:nvSpPr>
          <p:cNvPr id="894" name="Google Shape;894;p114"/>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895" name="Google Shape;895;p114"/>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896" name="Google Shape;896;p114"/>
          <p:cNvSpPr txBox="1"/>
          <p:nvPr/>
        </p:nvSpPr>
        <p:spPr>
          <a:xfrm>
            <a:off x="8882665" y="5184725"/>
            <a:ext cx="1220705" cy="4924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LINUX</a:t>
            </a:r>
            <a:endParaRPr/>
          </a:p>
          <a:p>
            <a:pPr marL="0" marR="0" lvl="0" indent="0" algn="ctr" rtl="0">
              <a:lnSpc>
                <a:spcPct val="100000"/>
              </a:lnSpc>
              <a:spcBef>
                <a:spcPts val="0"/>
              </a:spcBef>
              <a:spcAft>
                <a:spcPts val="0"/>
              </a:spcAft>
              <a:buClr>
                <a:srgbClr val="3F4749"/>
              </a:buClr>
              <a:buSzPts val="1600"/>
              <a:buFont typeface="Century Gothic"/>
              <a:buNone/>
            </a:pPr>
            <a:r>
              <a:rPr lang="en-US" sz="1600">
                <a:solidFill>
                  <a:srgbClr val="3F4749"/>
                </a:solidFill>
                <a:latin typeface="Century Gothic"/>
                <a:ea typeface="Century Gothic"/>
                <a:cs typeface="Century Gothic"/>
                <a:sym typeface="Century Gothic"/>
              </a:rPr>
              <a:t>17 M SLOCs</a:t>
            </a:r>
            <a:endParaRPr sz="1600" i="0" u="none" strike="noStrike" cap="none">
              <a:solidFill>
                <a:srgbClr val="3F4749"/>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5"/>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部署平台</a:t>
            </a:r>
            <a:endParaRPr/>
          </a:p>
        </p:txBody>
      </p:sp>
      <p:sp>
        <p:nvSpPr>
          <p:cNvPr id="903" name="Google Shape;903;p115"/>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04" name="Google Shape;904;p115"/>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05" name="Google Shape;905;p115"/>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KUBERNETES</a:t>
            </a:r>
            <a:br>
              <a:rPr lang="en-US" sz="1600" b="0" i="0" u="none" strike="noStrike" cap="none">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35 M SLOCs</a:t>
            </a:r>
            <a:endParaRPr sz="1600" b="0" i="0" u="none" strike="noStrike" cap="none">
              <a:solidFill>
                <a:srgbClr val="3F4749"/>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8"/>
          <p:cNvSpPr txBox="1">
            <a:spLocks noGrp="1"/>
          </p:cNvSpPr>
          <p:nvPr>
            <p:ph type="title"/>
          </p:nvPr>
        </p:nvSpPr>
        <p:spPr>
          <a:xfrm>
            <a:off x="342900" y="428518"/>
            <a:ext cx="11506500" cy="590700"/>
          </a:xfrm>
          <a:prstGeom prst="rect">
            <a:avLst/>
          </a:prstGeom>
          <a:no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云原生计算基金会</a:t>
            </a:r>
            <a:endParaRPr i="0" u="none" strike="noStrike" cap="none"/>
          </a:p>
        </p:txBody>
      </p:sp>
      <p:sp>
        <p:nvSpPr>
          <p:cNvPr id="574" name="Google Shape;574;p98"/>
          <p:cNvSpPr txBox="1"/>
          <p:nvPr/>
        </p:nvSpPr>
        <p:spPr>
          <a:xfrm>
            <a:off x="-93467" y="1257250"/>
            <a:ext cx="11576700" cy="1031700"/>
          </a:xfrm>
          <a:prstGeom prst="rect">
            <a:avLst/>
          </a:prstGeom>
          <a:noFill/>
          <a:ln>
            <a:noFill/>
          </a:ln>
        </p:spPr>
        <p:txBody>
          <a:bodyPr spcFirstLastPara="1" wrap="square" lIns="162525" tIns="162525" rIns="162525" bIns="162525" anchor="t" anchorCtr="0">
            <a:noAutofit/>
          </a:bodyPr>
          <a:lstStyle/>
          <a:p>
            <a:pPr marL="609600" lvl="0" indent="-260350" algn="l" rtl="0">
              <a:spcBef>
                <a:spcPts val="0"/>
              </a:spcBef>
              <a:spcAft>
                <a:spcPts val="0"/>
              </a:spcAft>
              <a:buClr>
                <a:schemeClr val="dk2"/>
              </a:buClr>
              <a:buSzPts val="2700"/>
              <a:buChar char="•"/>
            </a:pPr>
            <a:r>
              <a:rPr lang="en-US" sz="2700" dirty="0">
                <a:solidFill>
                  <a:schemeClr val="dk2"/>
                </a:solidFill>
                <a:latin typeface="Century Gothic"/>
                <a:ea typeface="Century Gothic"/>
                <a:cs typeface="Century Gothic"/>
                <a:sym typeface="Century Gothic"/>
              </a:rPr>
              <a:t>非盈利机构，隶属Linux基金会；于2015年12月成立</a:t>
            </a:r>
            <a:endParaRPr sz="1600" dirty="0">
              <a:solidFill>
                <a:schemeClr val="dk2"/>
              </a:solidFill>
              <a:latin typeface="Century Gothic"/>
              <a:ea typeface="Century Gothic"/>
              <a:cs typeface="Century Gothic"/>
              <a:sym typeface="Century Gothic"/>
            </a:endParaRPr>
          </a:p>
        </p:txBody>
      </p:sp>
      <p:sp>
        <p:nvSpPr>
          <p:cNvPr id="575" name="Google Shape;575;p98"/>
          <p:cNvSpPr txBox="1"/>
          <p:nvPr/>
        </p:nvSpPr>
        <p:spPr>
          <a:xfrm>
            <a:off x="-282067" y="4621800"/>
            <a:ext cx="4299300" cy="519600"/>
          </a:xfrm>
          <a:prstGeom prst="rect">
            <a:avLst/>
          </a:prstGeom>
          <a:noFill/>
          <a:ln>
            <a:noFill/>
          </a:ln>
        </p:spPr>
        <p:txBody>
          <a:bodyPr spcFirstLastPara="1" wrap="square" lIns="121900" tIns="121900" rIns="121900" bIns="121900" anchor="ctr" anchorCtr="0">
            <a:noAutofit/>
          </a:bodyPr>
          <a:lstStyle/>
          <a:p>
            <a:pPr marL="609600" lvl="0" indent="-234950" algn="l" rtl="0">
              <a:spcBef>
                <a:spcPts val="900"/>
              </a:spcBef>
              <a:spcAft>
                <a:spcPts val="0"/>
              </a:spcAft>
              <a:buClr>
                <a:schemeClr val="dk2"/>
              </a:buClr>
              <a:buSzPts val="2300"/>
              <a:buChar char="•"/>
            </a:pPr>
            <a:r>
              <a:rPr lang="en-US" sz="2300">
                <a:solidFill>
                  <a:schemeClr val="dk2"/>
                </a:solidFill>
                <a:latin typeface="Century Gothic"/>
                <a:ea typeface="Century Gothic"/>
                <a:cs typeface="Century Gothic"/>
                <a:sym typeface="Century Gothic"/>
              </a:rPr>
              <a:t>白金会员：</a:t>
            </a:r>
            <a:endParaRPr sz="230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sz="1900">
              <a:solidFill>
                <a:schemeClr val="dk2"/>
              </a:solidFill>
            </a:endParaRPr>
          </a:p>
        </p:txBody>
      </p:sp>
      <p:sp>
        <p:nvSpPr>
          <p:cNvPr id="576" name="Google Shape;576;p98"/>
          <p:cNvSpPr txBox="1"/>
          <p:nvPr/>
        </p:nvSpPr>
        <p:spPr>
          <a:xfrm>
            <a:off x="4147383" y="1874965"/>
            <a:ext cx="1502400" cy="377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b="1" dirty="0" err="1">
                <a:solidFill>
                  <a:srgbClr val="595959"/>
                </a:solidFill>
                <a:latin typeface="Century Gothic"/>
                <a:ea typeface="Century Gothic"/>
                <a:cs typeface="Century Gothic"/>
                <a:sym typeface="Century Gothic"/>
              </a:rPr>
              <a:t>孵化</a:t>
            </a:r>
            <a:endParaRPr sz="1700" b="1" dirty="0"/>
          </a:p>
        </p:txBody>
      </p:sp>
      <p:sp>
        <p:nvSpPr>
          <p:cNvPr id="577" name="Google Shape;577;p98"/>
          <p:cNvSpPr txBox="1"/>
          <p:nvPr/>
        </p:nvSpPr>
        <p:spPr>
          <a:xfrm>
            <a:off x="9609133" y="1917267"/>
            <a:ext cx="1310100" cy="314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b="1" dirty="0" err="1">
                <a:solidFill>
                  <a:srgbClr val="595959"/>
                </a:solidFill>
                <a:latin typeface="Century Gothic"/>
                <a:ea typeface="Century Gothic"/>
                <a:cs typeface="Century Gothic"/>
                <a:sym typeface="Century Gothic"/>
              </a:rPr>
              <a:t>砂箱</a:t>
            </a:r>
            <a:endParaRPr sz="1700" b="1" dirty="0"/>
          </a:p>
        </p:txBody>
      </p:sp>
      <p:cxnSp>
        <p:nvCxnSpPr>
          <p:cNvPr id="578" name="Google Shape;578;p98"/>
          <p:cNvCxnSpPr>
            <a:stCxn id="577" idx="2"/>
            <a:endCxn id="577" idx="2"/>
          </p:cNvCxnSpPr>
          <p:nvPr/>
        </p:nvCxnSpPr>
        <p:spPr>
          <a:xfrm>
            <a:off x="10264183" y="2231967"/>
            <a:ext cx="0" cy="0"/>
          </a:xfrm>
          <a:prstGeom prst="straightConnector1">
            <a:avLst/>
          </a:prstGeom>
          <a:noFill/>
          <a:ln w="9525" cap="flat" cmpd="sng">
            <a:solidFill>
              <a:srgbClr val="595959"/>
            </a:solidFill>
            <a:prstDash val="solid"/>
            <a:round/>
            <a:headEnd type="none" w="med" len="med"/>
            <a:tailEnd type="none" w="med" len="med"/>
          </a:ln>
        </p:spPr>
      </p:cxnSp>
      <p:cxnSp>
        <p:nvCxnSpPr>
          <p:cNvPr id="579" name="Google Shape;579;p98"/>
          <p:cNvCxnSpPr>
            <a:stCxn id="577" idx="2"/>
            <a:endCxn id="577" idx="2"/>
          </p:cNvCxnSpPr>
          <p:nvPr/>
        </p:nvCxnSpPr>
        <p:spPr>
          <a:xfrm>
            <a:off x="10264183" y="2231967"/>
            <a:ext cx="0" cy="0"/>
          </a:xfrm>
          <a:prstGeom prst="straightConnector1">
            <a:avLst/>
          </a:prstGeom>
          <a:noFill/>
          <a:ln w="9525" cap="flat" cmpd="sng">
            <a:solidFill>
              <a:srgbClr val="595959"/>
            </a:solidFill>
            <a:prstDash val="solid"/>
            <a:round/>
            <a:headEnd type="none" w="med" len="med"/>
            <a:tailEnd type="none" w="med" len="med"/>
          </a:ln>
        </p:spPr>
      </p:cxnSp>
      <p:grpSp>
        <p:nvGrpSpPr>
          <p:cNvPr id="580" name="Google Shape;580;p98"/>
          <p:cNvGrpSpPr/>
          <p:nvPr/>
        </p:nvGrpSpPr>
        <p:grpSpPr>
          <a:xfrm>
            <a:off x="6305343" y="3681825"/>
            <a:ext cx="999975" cy="921360"/>
            <a:chOff x="5641188" y="2761438"/>
            <a:chExt cx="750000" cy="691037"/>
          </a:xfrm>
        </p:grpSpPr>
        <p:sp>
          <p:nvSpPr>
            <p:cNvPr id="581" name="Google Shape;581;p98"/>
            <p:cNvSpPr txBox="1"/>
            <p:nvPr/>
          </p:nvSpPr>
          <p:spPr>
            <a:xfrm>
              <a:off x="5641188" y="3076575"/>
              <a:ext cx="7500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服务网格</a:t>
              </a:r>
              <a:endParaRPr sz="900"/>
            </a:p>
          </p:txBody>
        </p:sp>
        <p:pic>
          <p:nvPicPr>
            <p:cNvPr id="582" name="Google Shape;582;p9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779807" y="2761438"/>
              <a:ext cx="472761" cy="383337"/>
            </a:xfrm>
            <a:prstGeom prst="rect">
              <a:avLst/>
            </a:prstGeom>
            <a:noFill/>
            <a:ln>
              <a:noFill/>
            </a:ln>
          </p:spPr>
        </p:pic>
      </p:grpSp>
      <p:grpSp>
        <p:nvGrpSpPr>
          <p:cNvPr id="583" name="Google Shape;583;p98"/>
          <p:cNvGrpSpPr/>
          <p:nvPr/>
        </p:nvGrpSpPr>
        <p:grpSpPr>
          <a:xfrm>
            <a:off x="8271833" y="2445310"/>
            <a:ext cx="757181" cy="908773"/>
            <a:chOff x="7279459" y="1834028"/>
            <a:chExt cx="567900" cy="681597"/>
          </a:xfrm>
        </p:grpSpPr>
        <p:pic>
          <p:nvPicPr>
            <p:cNvPr id="584" name="Google Shape;584;p9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413295" y="1834028"/>
              <a:ext cx="300229" cy="443972"/>
            </a:xfrm>
            <a:prstGeom prst="rect">
              <a:avLst/>
            </a:prstGeom>
            <a:noFill/>
            <a:ln>
              <a:noFill/>
            </a:ln>
          </p:spPr>
        </p:pic>
        <p:sp>
          <p:nvSpPr>
            <p:cNvPr id="585" name="Google Shape;585;p98"/>
            <p:cNvSpPr txBox="1"/>
            <p:nvPr/>
          </p:nvSpPr>
          <p:spPr>
            <a:xfrm>
              <a:off x="7279459" y="2239325"/>
              <a:ext cx="567900" cy="276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存储</a:t>
              </a:r>
              <a:endParaRPr sz="900"/>
            </a:p>
          </p:txBody>
        </p:sp>
      </p:grpSp>
      <p:cxnSp>
        <p:nvCxnSpPr>
          <p:cNvPr id="586" name="Google Shape;586;p98"/>
          <p:cNvCxnSpPr/>
          <p:nvPr/>
        </p:nvCxnSpPr>
        <p:spPr>
          <a:xfrm>
            <a:off x="5458767" y="2219433"/>
            <a:ext cx="4175700" cy="7500"/>
          </a:xfrm>
          <a:prstGeom prst="straightConnector1">
            <a:avLst/>
          </a:prstGeom>
          <a:noFill/>
          <a:ln w="9525" cap="flat" cmpd="sng">
            <a:solidFill>
              <a:srgbClr val="595959"/>
            </a:solidFill>
            <a:prstDash val="solid"/>
            <a:round/>
            <a:headEnd type="none" w="med" len="med"/>
            <a:tailEnd type="none" w="med" len="med"/>
          </a:ln>
        </p:spPr>
      </p:cxnSp>
      <p:cxnSp>
        <p:nvCxnSpPr>
          <p:cNvPr id="587" name="Google Shape;587;p98"/>
          <p:cNvCxnSpPr/>
          <p:nvPr/>
        </p:nvCxnSpPr>
        <p:spPr>
          <a:xfrm>
            <a:off x="-203833" y="2241300"/>
            <a:ext cx="254700" cy="0"/>
          </a:xfrm>
          <a:prstGeom prst="straightConnector1">
            <a:avLst/>
          </a:prstGeom>
          <a:noFill/>
          <a:ln w="9525" cap="flat" cmpd="sng">
            <a:solidFill>
              <a:srgbClr val="595959"/>
            </a:solidFill>
            <a:prstDash val="solid"/>
            <a:round/>
            <a:headEnd type="none" w="med" len="med"/>
            <a:tailEnd type="none" w="med" len="med"/>
          </a:ln>
        </p:spPr>
      </p:cxnSp>
      <p:cxnSp>
        <p:nvCxnSpPr>
          <p:cNvPr id="588" name="Google Shape;588;p98"/>
          <p:cNvCxnSpPr/>
          <p:nvPr/>
        </p:nvCxnSpPr>
        <p:spPr>
          <a:xfrm flipH="1">
            <a:off x="1371833" y="2208333"/>
            <a:ext cx="2841600" cy="14100"/>
          </a:xfrm>
          <a:prstGeom prst="straightConnector1">
            <a:avLst/>
          </a:prstGeom>
          <a:noFill/>
          <a:ln w="9525" cap="flat" cmpd="sng">
            <a:solidFill>
              <a:srgbClr val="595959"/>
            </a:solidFill>
            <a:prstDash val="solid"/>
            <a:round/>
            <a:headEnd type="none" w="med" len="med"/>
            <a:tailEnd type="none" w="med" len="med"/>
          </a:ln>
        </p:spPr>
      </p:cxnSp>
      <p:grpSp>
        <p:nvGrpSpPr>
          <p:cNvPr id="589" name="Google Shape;589;p98"/>
          <p:cNvGrpSpPr/>
          <p:nvPr/>
        </p:nvGrpSpPr>
        <p:grpSpPr>
          <a:xfrm>
            <a:off x="4349021" y="3554744"/>
            <a:ext cx="1265968" cy="924444"/>
            <a:chOff x="4139791" y="2666125"/>
            <a:chExt cx="949500" cy="693350"/>
          </a:xfrm>
        </p:grpSpPr>
        <p:sp>
          <p:nvSpPr>
            <p:cNvPr id="590" name="Google Shape;590;p98"/>
            <p:cNvSpPr txBox="1"/>
            <p:nvPr/>
          </p:nvSpPr>
          <p:spPr>
            <a:xfrm>
              <a:off x="4139791" y="3076575"/>
              <a:ext cx="949500" cy="28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服务发现</a:t>
              </a:r>
              <a:endParaRPr sz="900"/>
            </a:p>
          </p:txBody>
        </p:sp>
        <p:pic>
          <p:nvPicPr>
            <p:cNvPr id="591" name="Google Shape;591;p9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344541" y="2666125"/>
              <a:ext cx="540000" cy="478650"/>
            </a:xfrm>
            <a:prstGeom prst="rect">
              <a:avLst/>
            </a:prstGeom>
            <a:noFill/>
            <a:ln>
              <a:noFill/>
            </a:ln>
          </p:spPr>
        </p:pic>
      </p:grpSp>
      <p:grpSp>
        <p:nvGrpSpPr>
          <p:cNvPr id="592" name="Google Shape;592;p98"/>
          <p:cNvGrpSpPr/>
          <p:nvPr/>
        </p:nvGrpSpPr>
        <p:grpSpPr>
          <a:xfrm>
            <a:off x="1372371" y="3502279"/>
            <a:ext cx="905577" cy="1168105"/>
            <a:chOff x="1324599" y="2626775"/>
            <a:chExt cx="679200" cy="876100"/>
          </a:xfrm>
        </p:grpSpPr>
        <p:sp>
          <p:nvSpPr>
            <p:cNvPr id="593" name="Google Shape;593;p98"/>
            <p:cNvSpPr txBox="1"/>
            <p:nvPr/>
          </p:nvSpPr>
          <p:spPr>
            <a:xfrm>
              <a:off x="1324599" y="3076575"/>
              <a:ext cx="679200" cy="426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分布式跟踪</a:t>
              </a:r>
              <a:endParaRPr sz="900"/>
            </a:p>
          </p:txBody>
        </p:sp>
        <p:pic>
          <p:nvPicPr>
            <p:cNvPr id="594" name="Google Shape;594;p9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32549" y="2626775"/>
              <a:ext cx="463300" cy="518000"/>
            </a:xfrm>
            <a:prstGeom prst="rect">
              <a:avLst/>
            </a:prstGeom>
            <a:noFill/>
            <a:ln>
              <a:noFill/>
            </a:ln>
          </p:spPr>
        </p:pic>
      </p:grpSp>
      <p:grpSp>
        <p:nvGrpSpPr>
          <p:cNvPr id="595" name="Google Shape;595;p98"/>
          <p:cNvGrpSpPr/>
          <p:nvPr/>
        </p:nvGrpSpPr>
        <p:grpSpPr>
          <a:xfrm>
            <a:off x="2119535" y="3624141"/>
            <a:ext cx="999975" cy="894246"/>
            <a:chOff x="2002695" y="2718173"/>
            <a:chExt cx="750000" cy="670702"/>
          </a:xfrm>
        </p:grpSpPr>
        <p:sp>
          <p:nvSpPr>
            <p:cNvPr id="596" name="Google Shape;596;p98"/>
            <p:cNvSpPr txBox="1"/>
            <p:nvPr/>
          </p:nvSpPr>
          <p:spPr>
            <a:xfrm>
              <a:off x="2002695" y="3076575"/>
              <a:ext cx="750000" cy="312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软件更新规范</a:t>
              </a:r>
              <a:endParaRPr sz="900"/>
            </a:p>
          </p:txBody>
        </p:sp>
        <p:pic>
          <p:nvPicPr>
            <p:cNvPr id="597" name="Google Shape;597;p9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212165" y="2718173"/>
              <a:ext cx="331060" cy="426601"/>
            </a:xfrm>
            <a:prstGeom prst="rect">
              <a:avLst/>
            </a:prstGeom>
            <a:noFill/>
            <a:ln>
              <a:noFill/>
            </a:ln>
          </p:spPr>
        </p:pic>
      </p:grpSp>
      <p:grpSp>
        <p:nvGrpSpPr>
          <p:cNvPr id="598" name="Google Shape;598;p98"/>
          <p:cNvGrpSpPr/>
          <p:nvPr/>
        </p:nvGrpSpPr>
        <p:grpSpPr>
          <a:xfrm>
            <a:off x="3710718" y="3624142"/>
            <a:ext cx="757181" cy="792648"/>
            <a:chOff x="3536873" y="2718174"/>
            <a:chExt cx="567900" cy="594501"/>
          </a:xfrm>
        </p:grpSpPr>
        <p:pic>
          <p:nvPicPr>
            <p:cNvPr id="599" name="Google Shape;599;p9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620549" y="2718174"/>
              <a:ext cx="400549" cy="426600"/>
            </a:xfrm>
            <a:prstGeom prst="rect">
              <a:avLst/>
            </a:prstGeom>
            <a:noFill/>
            <a:ln>
              <a:noFill/>
            </a:ln>
          </p:spPr>
        </p:pic>
        <p:sp>
          <p:nvSpPr>
            <p:cNvPr id="600" name="Google Shape;600;p98"/>
            <p:cNvSpPr txBox="1"/>
            <p:nvPr/>
          </p:nvSpPr>
          <p:spPr>
            <a:xfrm>
              <a:off x="3536873" y="3076575"/>
              <a:ext cx="567900" cy="236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434343"/>
                  </a:solidFill>
                </a:rPr>
                <a:t>存储</a:t>
              </a:r>
              <a:endParaRPr sz="900">
                <a:solidFill>
                  <a:srgbClr val="434343"/>
                </a:solidFill>
              </a:endParaRPr>
            </a:p>
          </p:txBody>
        </p:sp>
      </p:grpSp>
      <p:grpSp>
        <p:nvGrpSpPr>
          <p:cNvPr id="601" name="Google Shape;601;p98"/>
          <p:cNvGrpSpPr/>
          <p:nvPr/>
        </p:nvGrpSpPr>
        <p:grpSpPr>
          <a:xfrm>
            <a:off x="2859495" y="3624144"/>
            <a:ext cx="845979" cy="838644"/>
            <a:chOff x="2759895" y="2718176"/>
            <a:chExt cx="634500" cy="628999"/>
          </a:xfrm>
        </p:grpSpPr>
        <p:sp>
          <p:nvSpPr>
            <p:cNvPr id="602" name="Google Shape;602;p98"/>
            <p:cNvSpPr txBox="1"/>
            <p:nvPr/>
          </p:nvSpPr>
          <p:spPr>
            <a:xfrm>
              <a:off x="2759895" y="3076575"/>
              <a:ext cx="634500" cy="270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安全</a:t>
              </a:r>
              <a:endParaRPr sz="900"/>
            </a:p>
          </p:txBody>
        </p:sp>
        <p:pic>
          <p:nvPicPr>
            <p:cNvPr id="603" name="Google Shape;603;p98"/>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2950898" y="2718176"/>
              <a:ext cx="252493" cy="426598"/>
            </a:xfrm>
            <a:prstGeom prst="rect">
              <a:avLst/>
            </a:prstGeom>
            <a:noFill/>
            <a:ln>
              <a:noFill/>
            </a:ln>
          </p:spPr>
        </p:pic>
      </p:grpSp>
      <p:cxnSp>
        <p:nvCxnSpPr>
          <p:cNvPr id="604" name="Google Shape;604;p98"/>
          <p:cNvCxnSpPr/>
          <p:nvPr/>
        </p:nvCxnSpPr>
        <p:spPr>
          <a:xfrm>
            <a:off x="8006533" y="2297033"/>
            <a:ext cx="2700" cy="2178900"/>
          </a:xfrm>
          <a:prstGeom prst="straightConnector1">
            <a:avLst/>
          </a:prstGeom>
          <a:noFill/>
          <a:ln w="9525" cap="flat" cmpd="sng">
            <a:solidFill>
              <a:srgbClr val="1F497D"/>
            </a:solidFill>
            <a:prstDash val="solid"/>
            <a:round/>
            <a:headEnd type="none" w="med" len="med"/>
            <a:tailEnd type="none" w="med" len="med"/>
          </a:ln>
        </p:spPr>
      </p:cxnSp>
      <p:grpSp>
        <p:nvGrpSpPr>
          <p:cNvPr id="605" name="Google Shape;605;p98"/>
          <p:cNvGrpSpPr/>
          <p:nvPr/>
        </p:nvGrpSpPr>
        <p:grpSpPr>
          <a:xfrm>
            <a:off x="9202398" y="2468470"/>
            <a:ext cx="798780" cy="1018409"/>
            <a:chOff x="8027969" y="1851399"/>
            <a:chExt cx="599100" cy="763826"/>
          </a:xfrm>
        </p:grpSpPr>
        <p:pic>
          <p:nvPicPr>
            <p:cNvPr id="606" name="Google Shape;606;p98"/>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25160" y="1851399"/>
              <a:ext cx="404718" cy="426601"/>
            </a:xfrm>
            <a:prstGeom prst="rect">
              <a:avLst/>
            </a:prstGeom>
            <a:noFill/>
            <a:ln>
              <a:noFill/>
            </a:ln>
          </p:spPr>
        </p:pic>
        <p:sp>
          <p:nvSpPr>
            <p:cNvPr id="607" name="Google Shape;607;p98"/>
            <p:cNvSpPr txBox="1"/>
            <p:nvPr/>
          </p:nvSpPr>
          <p:spPr>
            <a:xfrm>
              <a:off x="8027969" y="223932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身份规范</a:t>
              </a:r>
              <a:endParaRPr sz="900"/>
            </a:p>
          </p:txBody>
        </p:sp>
      </p:grpSp>
      <p:grpSp>
        <p:nvGrpSpPr>
          <p:cNvPr id="608" name="Google Shape;608;p98"/>
          <p:cNvGrpSpPr/>
          <p:nvPr/>
        </p:nvGrpSpPr>
        <p:grpSpPr>
          <a:xfrm>
            <a:off x="10174568" y="2468469"/>
            <a:ext cx="798780" cy="1018410"/>
            <a:chOff x="8626602" y="1851398"/>
            <a:chExt cx="599100" cy="763827"/>
          </a:xfrm>
        </p:grpSpPr>
        <p:pic>
          <p:nvPicPr>
            <p:cNvPr id="609" name="Google Shape;609;p98"/>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8784731" y="1851398"/>
              <a:ext cx="282841" cy="426602"/>
            </a:xfrm>
            <a:prstGeom prst="rect">
              <a:avLst/>
            </a:prstGeom>
            <a:noFill/>
            <a:ln>
              <a:noFill/>
            </a:ln>
          </p:spPr>
        </p:pic>
        <p:sp>
          <p:nvSpPr>
            <p:cNvPr id="610" name="Google Shape;610;p98"/>
            <p:cNvSpPr txBox="1"/>
            <p:nvPr/>
          </p:nvSpPr>
          <p:spPr>
            <a:xfrm>
              <a:off x="8626602" y="223932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身份</a:t>
              </a:r>
              <a:endParaRPr sz="900"/>
            </a:p>
          </p:txBody>
        </p:sp>
      </p:grpSp>
      <p:grpSp>
        <p:nvGrpSpPr>
          <p:cNvPr id="611" name="Google Shape;611;p98"/>
          <p:cNvGrpSpPr/>
          <p:nvPr/>
        </p:nvGrpSpPr>
        <p:grpSpPr>
          <a:xfrm>
            <a:off x="11146804" y="2437144"/>
            <a:ext cx="798780" cy="1048441"/>
            <a:chOff x="7265969" y="2666124"/>
            <a:chExt cx="599100" cy="786351"/>
          </a:xfrm>
        </p:grpSpPr>
        <p:pic>
          <p:nvPicPr>
            <p:cNvPr id="612" name="Google Shape;612;p98"/>
            <p:cNvPicPr preferRelativeResize="0"/>
            <p:nvPr/>
          </p:nvPicPr>
          <p:blipFill>
            <a:blip r:embed="rId12">
              <a:alphaModFix/>
            </a:blip>
            <a:stretch>
              <a:fillRect/>
            </a:stretch>
          </p:blipFill>
          <p:spPr>
            <a:xfrm>
              <a:off x="7295857" y="2666124"/>
              <a:ext cx="539324" cy="478650"/>
            </a:xfrm>
            <a:prstGeom prst="rect">
              <a:avLst/>
            </a:prstGeom>
            <a:noFill/>
            <a:ln>
              <a:noFill/>
            </a:ln>
          </p:spPr>
        </p:pic>
        <p:sp>
          <p:nvSpPr>
            <p:cNvPr id="613" name="Google Shape;613;p98"/>
            <p:cNvSpPr txBox="1"/>
            <p:nvPr/>
          </p:nvSpPr>
          <p:spPr>
            <a:xfrm>
              <a:off x="7265969" y="307657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政策</a:t>
              </a:r>
              <a:endParaRPr sz="900"/>
            </a:p>
          </p:txBody>
        </p:sp>
      </p:grpSp>
      <p:cxnSp>
        <p:nvCxnSpPr>
          <p:cNvPr id="614" name="Google Shape;614;p98"/>
          <p:cNvCxnSpPr/>
          <p:nvPr/>
        </p:nvCxnSpPr>
        <p:spPr>
          <a:xfrm>
            <a:off x="10762233" y="2242900"/>
            <a:ext cx="1429500" cy="12300"/>
          </a:xfrm>
          <a:prstGeom prst="straightConnector1">
            <a:avLst/>
          </a:prstGeom>
          <a:noFill/>
          <a:ln w="9525" cap="flat" cmpd="sng">
            <a:solidFill>
              <a:srgbClr val="595959"/>
            </a:solidFill>
            <a:prstDash val="solid"/>
            <a:round/>
            <a:headEnd type="none" w="med" len="med"/>
            <a:tailEnd type="none" w="med" len="med"/>
          </a:ln>
        </p:spPr>
      </p:cxnSp>
      <p:cxnSp>
        <p:nvCxnSpPr>
          <p:cNvPr id="615" name="Google Shape;615;p98"/>
          <p:cNvCxnSpPr/>
          <p:nvPr/>
        </p:nvCxnSpPr>
        <p:spPr>
          <a:xfrm>
            <a:off x="1402533" y="2297033"/>
            <a:ext cx="2700" cy="2178900"/>
          </a:xfrm>
          <a:prstGeom prst="straightConnector1">
            <a:avLst/>
          </a:prstGeom>
          <a:noFill/>
          <a:ln w="9525" cap="flat" cmpd="sng">
            <a:solidFill>
              <a:srgbClr val="000000"/>
            </a:solidFill>
            <a:prstDash val="solid"/>
            <a:round/>
            <a:headEnd type="none" w="med" len="med"/>
            <a:tailEnd type="none" w="med" len="med"/>
          </a:ln>
        </p:spPr>
      </p:cxnSp>
      <p:sp>
        <p:nvSpPr>
          <p:cNvPr id="616" name="Google Shape;616;p98"/>
          <p:cNvSpPr txBox="1"/>
          <p:nvPr/>
        </p:nvSpPr>
        <p:spPr>
          <a:xfrm>
            <a:off x="-29067" y="1932867"/>
            <a:ext cx="1502400" cy="314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700" b="1" dirty="0" err="1">
                <a:solidFill>
                  <a:srgbClr val="595959"/>
                </a:solidFill>
                <a:latin typeface="Century Gothic"/>
                <a:ea typeface="Century Gothic"/>
                <a:cs typeface="Century Gothic"/>
                <a:sym typeface="Century Gothic"/>
              </a:rPr>
              <a:t>毕业</a:t>
            </a:r>
            <a:endParaRPr sz="1700" b="1" dirty="0"/>
          </a:p>
        </p:txBody>
      </p:sp>
      <p:pic>
        <p:nvPicPr>
          <p:cNvPr id="617" name="Google Shape;617;p98" descr="logo_cncf_cisco.png"/>
          <p:cNvPicPr preferRelativeResize="0"/>
          <p:nvPr/>
        </p:nvPicPr>
        <p:blipFill rotWithShape="1">
          <a:blip r:embed="rId13">
            <a:alphaModFix/>
          </a:blip>
          <a:srcRect/>
          <a:stretch/>
        </p:blipFill>
        <p:spPr>
          <a:xfrm>
            <a:off x="4963980" y="5046241"/>
            <a:ext cx="905700" cy="555900"/>
          </a:xfrm>
          <a:prstGeom prst="rect">
            <a:avLst/>
          </a:prstGeom>
          <a:noFill/>
          <a:ln>
            <a:noFill/>
          </a:ln>
        </p:spPr>
      </p:pic>
      <p:pic>
        <p:nvPicPr>
          <p:cNvPr id="618" name="Google Shape;618;p98" descr="cncf_logo_intel.png"/>
          <p:cNvPicPr preferRelativeResize="0"/>
          <p:nvPr/>
        </p:nvPicPr>
        <p:blipFill rotWithShape="1">
          <a:blip r:embed="rId14">
            <a:alphaModFix/>
          </a:blip>
          <a:srcRect/>
          <a:stretch/>
        </p:blipFill>
        <p:spPr>
          <a:xfrm>
            <a:off x="1900607" y="5745229"/>
            <a:ext cx="888300" cy="545700"/>
          </a:xfrm>
          <a:prstGeom prst="rect">
            <a:avLst/>
          </a:prstGeom>
          <a:noFill/>
          <a:ln>
            <a:noFill/>
          </a:ln>
        </p:spPr>
      </p:pic>
      <p:pic>
        <p:nvPicPr>
          <p:cNvPr id="619" name="Google Shape;619;p98"/>
          <p:cNvPicPr preferRelativeResize="0"/>
          <p:nvPr/>
        </p:nvPicPr>
        <p:blipFill rotWithShape="1">
          <a:blip r:embed="rId15">
            <a:alphaModFix/>
          </a:blip>
          <a:srcRect/>
          <a:stretch/>
        </p:blipFill>
        <p:spPr>
          <a:xfrm>
            <a:off x="7682855" y="4986641"/>
            <a:ext cx="757200" cy="675300"/>
          </a:xfrm>
          <a:prstGeom prst="rect">
            <a:avLst/>
          </a:prstGeom>
          <a:noFill/>
          <a:ln>
            <a:noFill/>
          </a:ln>
        </p:spPr>
      </p:pic>
      <p:pic>
        <p:nvPicPr>
          <p:cNvPr id="620" name="Google Shape;620;p98" descr="cncf_fujitsu.png"/>
          <p:cNvPicPr preferRelativeResize="0"/>
          <p:nvPr/>
        </p:nvPicPr>
        <p:blipFill rotWithShape="1">
          <a:blip r:embed="rId16">
            <a:alphaModFix/>
          </a:blip>
          <a:srcRect/>
          <a:stretch/>
        </p:blipFill>
        <p:spPr>
          <a:xfrm>
            <a:off x="8691692" y="5071241"/>
            <a:ext cx="823500" cy="506100"/>
          </a:xfrm>
          <a:prstGeom prst="rect">
            <a:avLst/>
          </a:prstGeom>
          <a:noFill/>
          <a:ln>
            <a:noFill/>
          </a:ln>
        </p:spPr>
      </p:pic>
      <p:pic>
        <p:nvPicPr>
          <p:cNvPr id="621" name="Google Shape;621;p98" descr="logo_cncf_mesosphere.png"/>
          <p:cNvPicPr preferRelativeResize="0"/>
          <p:nvPr/>
        </p:nvPicPr>
        <p:blipFill rotWithShape="1">
          <a:blip r:embed="rId17">
            <a:alphaModFix/>
          </a:blip>
          <a:srcRect/>
          <a:stretch/>
        </p:blipFill>
        <p:spPr>
          <a:xfrm>
            <a:off x="3874565" y="5767229"/>
            <a:ext cx="816300" cy="501600"/>
          </a:xfrm>
          <a:prstGeom prst="rect">
            <a:avLst/>
          </a:prstGeom>
          <a:noFill/>
          <a:ln>
            <a:noFill/>
          </a:ln>
        </p:spPr>
      </p:pic>
      <p:pic>
        <p:nvPicPr>
          <p:cNvPr id="622" name="Google Shape;622;p98" descr="cncf_logo_rh.png"/>
          <p:cNvPicPr preferRelativeResize="0"/>
          <p:nvPr/>
        </p:nvPicPr>
        <p:blipFill rotWithShape="1">
          <a:blip r:embed="rId18">
            <a:alphaModFix/>
          </a:blip>
          <a:srcRect/>
          <a:stretch/>
        </p:blipFill>
        <p:spPr>
          <a:xfrm>
            <a:off x="7438698" y="5679629"/>
            <a:ext cx="1101900" cy="676800"/>
          </a:xfrm>
          <a:prstGeom prst="rect">
            <a:avLst/>
          </a:prstGeom>
          <a:noFill/>
          <a:ln>
            <a:noFill/>
          </a:ln>
        </p:spPr>
      </p:pic>
      <p:pic>
        <p:nvPicPr>
          <p:cNvPr id="623" name="Google Shape;623;p98" descr="cncf_logo_huawei.png"/>
          <p:cNvPicPr preferRelativeResize="0"/>
          <p:nvPr/>
        </p:nvPicPr>
        <p:blipFill rotWithShape="1">
          <a:blip r:embed="rId19">
            <a:alphaModFix/>
          </a:blip>
          <a:srcRect/>
          <a:stretch/>
        </p:blipFill>
        <p:spPr>
          <a:xfrm>
            <a:off x="11080967" y="4998041"/>
            <a:ext cx="1062300" cy="652500"/>
          </a:xfrm>
          <a:prstGeom prst="rect">
            <a:avLst/>
          </a:prstGeom>
          <a:noFill/>
          <a:ln>
            <a:noFill/>
          </a:ln>
        </p:spPr>
      </p:pic>
      <p:pic>
        <p:nvPicPr>
          <p:cNvPr id="624" name="Google Shape;624;p98"/>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8704877" y="5783085"/>
            <a:ext cx="952399" cy="469889"/>
          </a:xfrm>
          <a:prstGeom prst="rect">
            <a:avLst/>
          </a:prstGeom>
          <a:noFill/>
          <a:ln>
            <a:noFill/>
          </a:ln>
        </p:spPr>
      </p:pic>
      <p:pic>
        <p:nvPicPr>
          <p:cNvPr id="625" name="Google Shape;625;p98" descr="DellTech_Logo_Prm_Blue_Gry_rgb[4].jpg"/>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6121218" y="5239241"/>
            <a:ext cx="1310100" cy="170100"/>
          </a:xfrm>
          <a:prstGeom prst="rect">
            <a:avLst/>
          </a:prstGeom>
          <a:noFill/>
          <a:ln>
            <a:noFill/>
          </a:ln>
        </p:spPr>
      </p:pic>
      <p:pic>
        <p:nvPicPr>
          <p:cNvPr id="626" name="Google Shape;626;p98"/>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6146921" y="5736130"/>
            <a:ext cx="1127598" cy="563799"/>
          </a:xfrm>
          <a:prstGeom prst="rect">
            <a:avLst/>
          </a:prstGeom>
          <a:noFill/>
          <a:ln>
            <a:noFill/>
          </a:ln>
        </p:spPr>
      </p:pic>
      <p:pic>
        <p:nvPicPr>
          <p:cNvPr id="627" name="Google Shape;627;p98"/>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10891234" y="5924084"/>
            <a:ext cx="1152932" cy="187891"/>
          </a:xfrm>
          <a:prstGeom prst="rect">
            <a:avLst/>
          </a:prstGeom>
          <a:noFill/>
          <a:ln>
            <a:noFill/>
          </a:ln>
        </p:spPr>
      </p:pic>
      <p:pic>
        <p:nvPicPr>
          <p:cNvPr id="628" name="Google Shape;628;p98"/>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4855144" y="5672705"/>
            <a:ext cx="1127597" cy="690648"/>
          </a:xfrm>
          <a:prstGeom prst="rect">
            <a:avLst/>
          </a:prstGeom>
          <a:noFill/>
          <a:ln>
            <a:noFill/>
          </a:ln>
        </p:spPr>
      </p:pic>
      <p:pic>
        <p:nvPicPr>
          <p:cNvPr id="629" name="Google Shape;629;p98"/>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9821455" y="5688651"/>
            <a:ext cx="905600" cy="658756"/>
          </a:xfrm>
          <a:prstGeom prst="rect">
            <a:avLst/>
          </a:prstGeom>
          <a:noFill/>
          <a:ln>
            <a:noFill/>
          </a:ln>
        </p:spPr>
      </p:pic>
      <p:pic>
        <p:nvPicPr>
          <p:cNvPr id="630" name="Google Shape;630;p98" descr="logo_AWS.png"/>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2242306" y="5032179"/>
            <a:ext cx="952400" cy="584126"/>
          </a:xfrm>
          <a:prstGeom prst="rect">
            <a:avLst/>
          </a:prstGeom>
          <a:noFill/>
          <a:ln>
            <a:noFill/>
          </a:ln>
        </p:spPr>
      </p:pic>
      <p:pic>
        <p:nvPicPr>
          <p:cNvPr id="631" name="Google Shape;631;p98"/>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3446343" y="5080840"/>
            <a:ext cx="1266000" cy="486803"/>
          </a:xfrm>
          <a:prstGeom prst="rect">
            <a:avLst/>
          </a:prstGeom>
          <a:noFill/>
          <a:ln>
            <a:noFill/>
          </a:ln>
        </p:spPr>
      </p:pic>
      <p:pic>
        <p:nvPicPr>
          <p:cNvPr id="632" name="Google Shape;632;p98"/>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9766930" y="4998878"/>
            <a:ext cx="1062400" cy="650727"/>
          </a:xfrm>
          <a:prstGeom prst="rect">
            <a:avLst/>
          </a:prstGeom>
          <a:noFill/>
          <a:ln>
            <a:noFill/>
          </a:ln>
        </p:spPr>
      </p:pic>
      <p:pic>
        <p:nvPicPr>
          <p:cNvPr id="633" name="Google Shape;633;p98"/>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183900" y="5194973"/>
            <a:ext cx="1806768" cy="258536"/>
          </a:xfrm>
          <a:prstGeom prst="rect">
            <a:avLst/>
          </a:prstGeom>
          <a:noFill/>
          <a:ln>
            <a:noFill/>
          </a:ln>
        </p:spPr>
      </p:pic>
      <p:pic>
        <p:nvPicPr>
          <p:cNvPr id="634" name="Google Shape;634;p98"/>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103117" y="5829429"/>
            <a:ext cx="1633312" cy="377200"/>
          </a:xfrm>
          <a:prstGeom prst="rect">
            <a:avLst/>
          </a:prstGeom>
          <a:noFill/>
          <a:ln>
            <a:noFill/>
          </a:ln>
        </p:spPr>
      </p:pic>
      <p:pic>
        <p:nvPicPr>
          <p:cNvPr id="635" name="Google Shape;635;p98"/>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2953186" y="5727386"/>
            <a:ext cx="757200" cy="581287"/>
          </a:xfrm>
          <a:prstGeom prst="rect">
            <a:avLst/>
          </a:prstGeom>
          <a:noFill/>
          <a:ln>
            <a:noFill/>
          </a:ln>
        </p:spPr>
      </p:pic>
      <p:grpSp>
        <p:nvGrpSpPr>
          <p:cNvPr id="636" name="Google Shape;636;p98"/>
          <p:cNvGrpSpPr/>
          <p:nvPr/>
        </p:nvGrpSpPr>
        <p:grpSpPr>
          <a:xfrm>
            <a:off x="8883561" y="3517745"/>
            <a:ext cx="798780" cy="1085440"/>
            <a:chOff x="7636002" y="2638375"/>
            <a:chExt cx="599100" cy="814100"/>
          </a:xfrm>
        </p:grpSpPr>
        <p:sp>
          <p:nvSpPr>
            <p:cNvPr id="637" name="Google Shape;637;p98"/>
            <p:cNvSpPr txBox="1"/>
            <p:nvPr/>
          </p:nvSpPr>
          <p:spPr>
            <a:xfrm>
              <a:off x="7636002" y="307657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工具</a:t>
              </a:r>
              <a:endParaRPr sz="900"/>
            </a:p>
          </p:txBody>
        </p:sp>
        <p:pic>
          <p:nvPicPr>
            <p:cNvPr id="638" name="Google Shape;638;p98"/>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7735998" y="2638375"/>
              <a:ext cx="399108" cy="506399"/>
            </a:xfrm>
            <a:prstGeom prst="rect">
              <a:avLst/>
            </a:prstGeom>
            <a:noFill/>
            <a:ln>
              <a:noFill/>
            </a:ln>
          </p:spPr>
        </p:pic>
      </p:grpSp>
      <p:grpSp>
        <p:nvGrpSpPr>
          <p:cNvPr id="639" name="Google Shape;639;p98"/>
          <p:cNvGrpSpPr/>
          <p:nvPr/>
        </p:nvGrpSpPr>
        <p:grpSpPr>
          <a:xfrm>
            <a:off x="7146903" y="3611676"/>
            <a:ext cx="952376" cy="951110"/>
            <a:chOff x="6427138" y="2708825"/>
            <a:chExt cx="714300" cy="713350"/>
          </a:xfrm>
        </p:grpSpPr>
        <p:pic>
          <p:nvPicPr>
            <p:cNvPr id="640" name="Google Shape;640;p98"/>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574823" y="2708825"/>
              <a:ext cx="418929" cy="435949"/>
            </a:xfrm>
            <a:prstGeom prst="rect">
              <a:avLst/>
            </a:prstGeom>
            <a:noFill/>
            <a:ln>
              <a:noFill/>
            </a:ln>
          </p:spPr>
        </p:pic>
        <p:sp>
          <p:nvSpPr>
            <p:cNvPr id="641" name="Google Shape;641;p98"/>
            <p:cNvSpPr txBox="1"/>
            <p:nvPr/>
          </p:nvSpPr>
          <p:spPr>
            <a:xfrm>
              <a:off x="6427138" y="3076575"/>
              <a:ext cx="714300" cy="345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软件包管理</a:t>
              </a:r>
              <a:endParaRPr sz="900"/>
            </a:p>
          </p:txBody>
        </p:sp>
      </p:grpSp>
      <p:grpSp>
        <p:nvGrpSpPr>
          <p:cNvPr id="642" name="Google Shape;642;p98"/>
          <p:cNvGrpSpPr/>
          <p:nvPr/>
        </p:nvGrpSpPr>
        <p:grpSpPr>
          <a:xfrm>
            <a:off x="9695692" y="3430814"/>
            <a:ext cx="798780" cy="1172371"/>
            <a:chOff x="7864602" y="2573175"/>
            <a:chExt cx="599100" cy="879300"/>
          </a:xfrm>
        </p:grpSpPr>
        <p:pic>
          <p:nvPicPr>
            <p:cNvPr id="643" name="Google Shape;643;p98"/>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7941101" y="2573175"/>
              <a:ext cx="446101" cy="551306"/>
            </a:xfrm>
            <a:prstGeom prst="rect">
              <a:avLst/>
            </a:prstGeom>
            <a:noFill/>
            <a:ln>
              <a:noFill/>
            </a:ln>
          </p:spPr>
        </p:pic>
        <p:sp>
          <p:nvSpPr>
            <p:cNvPr id="644" name="Google Shape;644;p98"/>
            <p:cNvSpPr txBox="1"/>
            <p:nvPr/>
          </p:nvSpPr>
          <p:spPr>
            <a:xfrm>
              <a:off x="7864602" y="307657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镜像仓库</a:t>
              </a:r>
              <a:endParaRPr sz="900"/>
            </a:p>
          </p:txBody>
        </p:sp>
      </p:grpSp>
      <p:grpSp>
        <p:nvGrpSpPr>
          <p:cNvPr id="645" name="Google Shape;645;p98"/>
          <p:cNvGrpSpPr/>
          <p:nvPr/>
        </p:nvGrpSpPr>
        <p:grpSpPr>
          <a:xfrm>
            <a:off x="-84681" y="2237351"/>
            <a:ext cx="1452364" cy="1118515"/>
            <a:chOff x="88891" y="1678055"/>
            <a:chExt cx="1089300" cy="838907"/>
          </a:xfrm>
        </p:grpSpPr>
        <p:sp>
          <p:nvSpPr>
            <p:cNvPr id="646" name="Google Shape;646;p98"/>
            <p:cNvSpPr txBox="1"/>
            <p:nvPr/>
          </p:nvSpPr>
          <p:spPr>
            <a:xfrm>
              <a:off x="88891" y="2285662"/>
              <a:ext cx="1089300" cy="231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200">
                  <a:solidFill>
                    <a:srgbClr val="606060"/>
                  </a:solidFill>
                  <a:highlight>
                    <a:srgbClr val="FFFFFF"/>
                  </a:highlight>
                </a:rPr>
                <a:t>编排</a:t>
              </a:r>
              <a:endParaRPr sz="1200"/>
            </a:p>
          </p:txBody>
        </p:sp>
        <p:pic>
          <p:nvPicPr>
            <p:cNvPr id="647" name="Google Shape;647;p98"/>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648" name="Google Shape;648;p98"/>
          <p:cNvGrpSpPr/>
          <p:nvPr/>
        </p:nvGrpSpPr>
        <p:grpSpPr>
          <a:xfrm>
            <a:off x="-18083" y="3358698"/>
            <a:ext cx="1319167" cy="1213301"/>
            <a:chOff x="138154" y="2595288"/>
            <a:chExt cx="989400" cy="909999"/>
          </a:xfrm>
        </p:grpSpPr>
        <p:sp>
          <p:nvSpPr>
            <p:cNvPr id="649" name="Google Shape;649;p98"/>
            <p:cNvSpPr txBox="1"/>
            <p:nvPr/>
          </p:nvSpPr>
          <p:spPr>
            <a:xfrm>
              <a:off x="138154" y="3204687"/>
              <a:ext cx="989400" cy="300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200">
                  <a:solidFill>
                    <a:srgbClr val="606060"/>
                  </a:solidFill>
                  <a:highlight>
                    <a:srgbClr val="FFFFFF"/>
                  </a:highlight>
                </a:rPr>
                <a:t>监控</a:t>
              </a:r>
              <a:endParaRPr sz="1200"/>
            </a:p>
          </p:txBody>
        </p:sp>
        <p:pic>
          <p:nvPicPr>
            <p:cNvPr id="650" name="Google Shape;650;p98"/>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264479" y="2595288"/>
              <a:ext cx="736733" cy="623506"/>
            </a:xfrm>
            <a:prstGeom prst="rect">
              <a:avLst/>
            </a:prstGeom>
            <a:noFill/>
            <a:ln>
              <a:noFill/>
            </a:ln>
          </p:spPr>
        </p:pic>
      </p:grpSp>
      <p:grpSp>
        <p:nvGrpSpPr>
          <p:cNvPr id="651" name="Google Shape;651;p98"/>
          <p:cNvGrpSpPr/>
          <p:nvPr/>
        </p:nvGrpSpPr>
        <p:grpSpPr>
          <a:xfrm>
            <a:off x="6124390" y="2384541"/>
            <a:ext cx="845979" cy="872961"/>
            <a:chOff x="5698938" y="1788450"/>
            <a:chExt cx="634500" cy="654737"/>
          </a:xfrm>
        </p:grpSpPr>
        <p:sp>
          <p:nvSpPr>
            <p:cNvPr id="652" name="Google Shape;652;p98"/>
            <p:cNvSpPr txBox="1"/>
            <p:nvPr/>
          </p:nvSpPr>
          <p:spPr>
            <a:xfrm>
              <a:off x="5698938" y="2207088"/>
              <a:ext cx="634500" cy="236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网络</a:t>
              </a:r>
              <a:endParaRPr sz="900">
                <a:solidFill>
                  <a:srgbClr val="606060"/>
                </a:solidFill>
                <a:highlight>
                  <a:srgbClr val="FFFFFF"/>
                </a:highlight>
              </a:endParaRPr>
            </a:p>
            <a:p>
              <a:pPr marL="0" lvl="0" indent="0" algn="ctr" rtl="0">
                <a:spcBef>
                  <a:spcPts val="0"/>
                </a:spcBef>
                <a:spcAft>
                  <a:spcPts val="0"/>
                </a:spcAft>
                <a:buNone/>
              </a:pPr>
              <a:r>
                <a:rPr lang="en-US" sz="900">
                  <a:solidFill>
                    <a:srgbClr val="606060"/>
                  </a:solidFill>
                  <a:highlight>
                    <a:srgbClr val="FFFFFF"/>
                  </a:highlight>
                </a:rPr>
                <a:t>API</a:t>
              </a:r>
              <a:endParaRPr sz="900"/>
            </a:p>
          </p:txBody>
        </p:sp>
        <p:pic>
          <p:nvPicPr>
            <p:cNvPr id="653" name="Google Shape;653;p98"/>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5815912" y="1788450"/>
              <a:ext cx="400550" cy="489550"/>
            </a:xfrm>
            <a:prstGeom prst="rect">
              <a:avLst/>
            </a:prstGeom>
            <a:noFill/>
            <a:ln>
              <a:noFill/>
            </a:ln>
          </p:spPr>
        </p:pic>
      </p:grpSp>
      <p:grpSp>
        <p:nvGrpSpPr>
          <p:cNvPr id="654" name="Google Shape;654;p98"/>
          <p:cNvGrpSpPr/>
          <p:nvPr/>
        </p:nvGrpSpPr>
        <p:grpSpPr>
          <a:xfrm>
            <a:off x="7021503" y="2384533"/>
            <a:ext cx="999975" cy="1070564"/>
            <a:chOff x="6409288" y="1788444"/>
            <a:chExt cx="750000" cy="802943"/>
          </a:xfrm>
        </p:grpSpPr>
        <p:sp>
          <p:nvSpPr>
            <p:cNvPr id="655" name="Google Shape;655;p98"/>
            <p:cNvSpPr txBox="1"/>
            <p:nvPr/>
          </p:nvSpPr>
          <p:spPr>
            <a:xfrm>
              <a:off x="6409288" y="2207088"/>
              <a:ext cx="750000" cy="384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服务网格</a:t>
              </a:r>
              <a:endParaRPr sz="900">
                <a:solidFill>
                  <a:srgbClr val="606060"/>
                </a:solidFill>
                <a:highlight>
                  <a:srgbClr val="FFFFFF"/>
                </a:highlight>
              </a:endParaRPr>
            </a:p>
          </p:txBody>
        </p:sp>
        <p:pic>
          <p:nvPicPr>
            <p:cNvPr id="656" name="Google Shape;656;p98"/>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6533002" y="1788444"/>
              <a:ext cx="502570" cy="489556"/>
            </a:xfrm>
            <a:prstGeom prst="rect">
              <a:avLst/>
            </a:prstGeom>
            <a:noFill/>
            <a:ln>
              <a:noFill/>
            </a:ln>
          </p:spPr>
        </p:pic>
      </p:grpSp>
      <p:grpSp>
        <p:nvGrpSpPr>
          <p:cNvPr id="657" name="Google Shape;657;p98"/>
          <p:cNvGrpSpPr/>
          <p:nvPr/>
        </p:nvGrpSpPr>
        <p:grpSpPr>
          <a:xfrm>
            <a:off x="2353304" y="2399074"/>
            <a:ext cx="757014" cy="858428"/>
            <a:chOff x="2793257" y="1799350"/>
            <a:chExt cx="567775" cy="643837"/>
          </a:xfrm>
        </p:grpSpPr>
        <p:sp>
          <p:nvSpPr>
            <p:cNvPr id="658" name="Google Shape;658;p98"/>
            <p:cNvSpPr txBox="1"/>
            <p:nvPr/>
          </p:nvSpPr>
          <p:spPr>
            <a:xfrm>
              <a:off x="2795145" y="2207088"/>
              <a:ext cx="564000" cy="2361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日志</a:t>
              </a:r>
              <a:endParaRPr sz="900"/>
            </a:p>
          </p:txBody>
        </p:sp>
        <p:pic>
          <p:nvPicPr>
            <p:cNvPr id="659" name="Google Shape;659;p98"/>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2793257" y="1799350"/>
              <a:ext cx="567775" cy="478650"/>
            </a:xfrm>
            <a:prstGeom prst="rect">
              <a:avLst/>
            </a:prstGeom>
            <a:noFill/>
            <a:ln>
              <a:noFill/>
            </a:ln>
          </p:spPr>
        </p:pic>
      </p:grpSp>
      <p:grpSp>
        <p:nvGrpSpPr>
          <p:cNvPr id="660" name="Google Shape;660;p98"/>
          <p:cNvGrpSpPr/>
          <p:nvPr/>
        </p:nvGrpSpPr>
        <p:grpSpPr>
          <a:xfrm>
            <a:off x="3161465" y="2366874"/>
            <a:ext cx="1062373" cy="1003441"/>
            <a:chOff x="3056975" y="1775200"/>
            <a:chExt cx="796800" cy="752600"/>
          </a:xfrm>
        </p:grpSpPr>
        <p:sp>
          <p:nvSpPr>
            <p:cNvPr id="661" name="Google Shape;661;p98"/>
            <p:cNvSpPr txBox="1"/>
            <p:nvPr/>
          </p:nvSpPr>
          <p:spPr>
            <a:xfrm>
              <a:off x="3056975" y="2207100"/>
              <a:ext cx="796800" cy="320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远程过程调用</a:t>
              </a:r>
              <a:endParaRPr sz="900"/>
            </a:p>
          </p:txBody>
        </p:sp>
        <p:pic>
          <p:nvPicPr>
            <p:cNvPr id="662" name="Google Shape;662;p98"/>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3149175" y="1775200"/>
              <a:ext cx="612400" cy="426600"/>
            </a:xfrm>
            <a:prstGeom prst="rect">
              <a:avLst/>
            </a:prstGeom>
            <a:noFill/>
            <a:ln>
              <a:noFill/>
            </a:ln>
          </p:spPr>
        </p:pic>
      </p:grpSp>
      <p:grpSp>
        <p:nvGrpSpPr>
          <p:cNvPr id="663" name="Google Shape;663;p98"/>
          <p:cNvGrpSpPr/>
          <p:nvPr/>
        </p:nvGrpSpPr>
        <p:grpSpPr>
          <a:xfrm>
            <a:off x="1396592" y="2525925"/>
            <a:ext cx="905577" cy="815175"/>
            <a:chOff x="2038095" y="1894491"/>
            <a:chExt cx="679200" cy="611396"/>
          </a:xfrm>
        </p:grpSpPr>
        <p:sp>
          <p:nvSpPr>
            <p:cNvPr id="664" name="Google Shape;664;p98"/>
            <p:cNvSpPr txBox="1"/>
            <p:nvPr/>
          </p:nvSpPr>
          <p:spPr>
            <a:xfrm>
              <a:off x="2038095" y="2207088"/>
              <a:ext cx="679200" cy="298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分布式跟踪API</a:t>
              </a:r>
              <a:endParaRPr sz="900"/>
            </a:p>
          </p:txBody>
        </p:sp>
        <p:pic>
          <p:nvPicPr>
            <p:cNvPr id="665" name="Google Shape;665;p98"/>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2109918" y="1894491"/>
              <a:ext cx="535553" cy="383509"/>
            </a:xfrm>
            <a:prstGeom prst="rect">
              <a:avLst/>
            </a:prstGeom>
            <a:noFill/>
            <a:ln>
              <a:noFill/>
            </a:ln>
          </p:spPr>
        </p:pic>
      </p:grpSp>
      <p:grpSp>
        <p:nvGrpSpPr>
          <p:cNvPr id="666" name="Google Shape;666;p98"/>
          <p:cNvGrpSpPr/>
          <p:nvPr/>
        </p:nvGrpSpPr>
        <p:grpSpPr>
          <a:xfrm>
            <a:off x="4274961" y="2399074"/>
            <a:ext cx="841579" cy="1039624"/>
            <a:chOff x="4298941" y="1799350"/>
            <a:chExt cx="631200" cy="779737"/>
          </a:xfrm>
        </p:grpSpPr>
        <p:sp>
          <p:nvSpPr>
            <p:cNvPr id="667" name="Google Shape;667;p98"/>
            <p:cNvSpPr txBox="1"/>
            <p:nvPr/>
          </p:nvSpPr>
          <p:spPr>
            <a:xfrm>
              <a:off x="4298941" y="2207088"/>
              <a:ext cx="631200" cy="372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容器运行</a:t>
              </a:r>
              <a:endParaRPr sz="900"/>
            </a:p>
          </p:txBody>
        </p:sp>
        <p:pic>
          <p:nvPicPr>
            <p:cNvPr id="668" name="Google Shape;668;p98"/>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4471389" y="1799350"/>
              <a:ext cx="286304" cy="478650"/>
            </a:xfrm>
            <a:prstGeom prst="rect">
              <a:avLst/>
            </a:prstGeom>
            <a:noFill/>
            <a:ln>
              <a:noFill/>
            </a:ln>
          </p:spPr>
        </p:pic>
      </p:grpSp>
      <p:grpSp>
        <p:nvGrpSpPr>
          <p:cNvPr id="669" name="Google Shape;669;p98"/>
          <p:cNvGrpSpPr/>
          <p:nvPr/>
        </p:nvGrpSpPr>
        <p:grpSpPr>
          <a:xfrm>
            <a:off x="5167677" y="2384874"/>
            <a:ext cx="905577" cy="1018625"/>
            <a:chOff x="4963714" y="1788700"/>
            <a:chExt cx="679200" cy="763988"/>
          </a:xfrm>
        </p:grpSpPr>
        <p:sp>
          <p:nvSpPr>
            <p:cNvPr id="670" name="Google Shape;670;p98"/>
            <p:cNvSpPr txBox="1"/>
            <p:nvPr/>
          </p:nvSpPr>
          <p:spPr>
            <a:xfrm>
              <a:off x="4963714" y="2207088"/>
              <a:ext cx="679200" cy="345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容器运行</a:t>
              </a:r>
              <a:endParaRPr sz="900"/>
            </a:p>
          </p:txBody>
        </p:sp>
        <p:pic>
          <p:nvPicPr>
            <p:cNvPr id="671" name="Google Shape;671;p98"/>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5165876" y="1788700"/>
              <a:ext cx="274877" cy="489300"/>
            </a:xfrm>
            <a:prstGeom prst="rect">
              <a:avLst/>
            </a:prstGeom>
            <a:noFill/>
            <a:ln>
              <a:noFill/>
            </a:ln>
          </p:spPr>
        </p:pic>
      </p:grpSp>
      <p:grpSp>
        <p:nvGrpSpPr>
          <p:cNvPr id="672" name="Google Shape;672;p98"/>
          <p:cNvGrpSpPr/>
          <p:nvPr/>
        </p:nvGrpSpPr>
        <p:grpSpPr>
          <a:xfrm>
            <a:off x="10507811" y="3589177"/>
            <a:ext cx="905577" cy="1014008"/>
            <a:chOff x="8472634" y="2691950"/>
            <a:chExt cx="679200" cy="760525"/>
          </a:xfrm>
        </p:grpSpPr>
        <p:pic>
          <p:nvPicPr>
            <p:cNvPr id="673" name="Google Shape;673;p98"/>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472634" y="2691950"/>
              <a:ext cx="679200" cy="316047"/>
            </a:xfrm>
            <a:prstGeom prst="rect">
              <a:avLst/>
            </a:prstGeom>
            <a:noFill/>
            <a:ln>
              <a:noFill/>
            </a:ln>
          </p:spPr>
        </p:pic>
        <p:sp>
          <p:nvSpPr>
            <p:cNvPr id="674" name="Google Shape;674;p98"/>
            <p:cNvSpPr txBox="1"/>
            <p:nvPr/>
          </p:nvSpPr>
          <p:spPr>
            <a:xfrm>
              <a:off x="8512684" y="3076575"/>
              <a:ext cx="5991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标准规范</a:t>
              </a:r>
              <a:endParaRPr sz="900"/>
            </a:p>
          </p:txBody>
        </p:sp>
      </p:grpSp>
      <p:grpSp>
        <p:nvGrpSpPr>
          <p:cNvPr id="675" name="Google Shape;675;p98"/>
          <p:cNvGrpSpPr/>
          <p:nvPr/>
        </p:nvGrpSpPr>
        <p:grpSpPr>
          <a:xfrm>
            <a:off x="5576753" y="3878358"/>
            <a:ext cx="905577" cy="684428"/>
            <a:chOff x="4563679" y="2908841"/>
            <a:chExt cx="679200" cy="513334"/>
          </a:xfrm>
        </p:grpSpPr>
        <p:sp>
          <p:nvSpPr>
            <p:cNvPr id="676" name="Google Shape;676;p98"/>
            <p:cNvSpPr txBox="1"/>
            <p:nvPr/>
          </p:nvSpPr>
          <p:spPr>
            <a:xfrm>
              <a:off x="4563679" y="3076575"/>
              <a:ext cx="679200" cy="345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消息</a:t>
              </a:r>
              <a:endParaRPr sz="900"/>
            </a:p>
          </p:txBody>
        </p:sp>
        <p:pic>
          <p:nvPicPr>
            <p:cNvPr id="677" name="Google Shape;677;p98"/>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4655346" y="2908841"/>
              <a:ext cx="495866" cy="127501"/>
            </a:xfrm>
            <a:prstGeom prst="rect">
              <a:avLst/>
            </a:prstGeom>
            <a:noFill/>
            <a:ln>
              <a:noFill/>
            </a:ln>
          </p:spPr>
        </p:pic>
      </p:grpSp>
      <p:grpSp>
        <p:nvGrpSpPr>
          <p:cNvPr id="678" name="Google Shape;678;p98"/>
          <p:cNvGrpSpPr/>
          <p:nvPr/>
        </p:nvGrpSpPr>
        <p:grpSpPr>
          <a:xfrm>
            <a:off x="11426750" y="3478780"/>
            <a:ext cx="823579" cy="1124405"/>
            <a:chOff x="8494075" y="2609150"/>
            <a:chExt cx="617700" cy="843325"/>
          </a:xfrm>
        </p:grpSpPr>
        <p:sp>
          <p:nvSpPr>
            <p:cNvPr id="679" name="Google Shape;679;p98"/>
            <p:cNvSpPr txBox="1"/>
            <p:nvPr/>
          </p:nvSpPr>
          <p:spPr>
            <a:xfrm>
              <a:off x="8494075" y="3076575"/>
              <a:ext cx="6177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键值存储</a:t>
              </a:r>
              <a:endParaRPr sz="900">
                <a:solidFill>
                  <a:srgbClr val="606060"/>
                </a:solidFill>
                <a:highlight>
                  <a:srgbClr val="FFFFFF"/>
                </a:highlight>
              </a:endParaRPr>
            </a:p>
            <a:p>
              <a:pPr marL="0" lvl="0" indent="0" algn="l" rtl="0">
                <a:spcBef>
                  <a:spcPts val="0"/>
                </a:spcBef>
                <a:spcAft>
                  <a:spcPts val="0"/>
                </a:spcAft>
                <a:buNone/>
              </a:pPr>
              <a:endParaRPr sz="900">
                <a:solidFill>
                  <a:srgbClr val="606060"/>
                </a:solidFill>
                <a:highlight>
                  <a:srgbClr val="FFFFFF"/>
                </a:highlight>
              </a:endParaRPr>
            </a:p>
          </p:txBody>
        </p:sp>
        <p:pic>
          <p:nvPicPr>
            <p:cNvPr id="680" name="Google Shape;680;p98"/>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8654890" y="2609150"/>
              <a:ext cx="296068" cy="488050"/>
            </a:xfrm>
            <a:prstGeom prst="rect">
              <a:avLst/>
            </a:prstGeom>
            <a:noFill/>
            <a:ln>
              <a:noFill/>
            </a:ln>
          </p:spPr>
        </p:pic>
      </p:grpSp>
      <p:grpSp>
        <p:nvGrpSpPr>
          <p:cNvPr id="681" name="Google Shape;681;p98"/>
          <p:cNvGrpSpPr/>
          <p:nvPr/>
        </p:nvGrpSpPr>
        <p:grpSpPr>
          <a:xfrm>
            <a:off x="8024275" y="3630268"/>
            <a:ext cx="845979" cy="972917"/>
            <a:chOff x="6018357" y="2722769"/>
            <a:chExt cx="634500" cy="729706"/>
          </a:xfrm>
        </p:grpSpPr>
        <p:sp>
          <p:nvSpPr>
            <p:cNvPr id="682" name="Google Shape;682;p98"/>
            <p:cNvSpPr txBox="1"/>
            <p:nvPr/>
          </p:nvSpPr>
          <p:spPr>
            <a:xfrm>
              <a:off x="6018357" y="3076575"/>
              <a:ext cx="634500" cy="375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900">
                  <a:solidFill>
                    <a:srgbClr val="606060"/>
                  </a:solidFill>
                  <a:highlight>
                    <a:srgbClr val="FFFFFF"/>
                  </a:highlight>
                </a:rPr>
                <a:t>无服务器</a:t>
              </a:r>
              <a:endParaRPr sz="900"/>
            </a:p>
          </p:txBody>
        </p:sp>
        <p:pic>
          <p:nvPicPr>
            <p:cNvPr id="683" name="Google Shape;683;p98"/>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6051657" y="2722769"/>
              <a:ext cx="567900" cy="38368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16"/>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框架</a:t>
            </a:r>
            <a:endParaRPr/>
          </a:p>
        </p:txBody>
      </p:sp>
      <p:sp>
        <p:nvSpPr>
          <p:cNvPr id="912" name="Google Shape;912;p116"/>
          <p:cNvSpPr/>
          <p:nvPr/>
        </p:nvSpPr>
        <p:spPr>
          <a:xfrm>
            <a:off x="413550" y="3115375"/>
            <a:ext cx="3790500" cy="3321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13" name="Google Shape;913;p116"/>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14" name="Google Shape;914;p116"/>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15" name="Google Shape;915;p116"/>
          <p:cNvSpPr txBox="1"/>
          <p:nvPr/>
        </p:nvSpPr>
        <p:spPr>
          <a:xfrm>
            <a:off x="7300780" y="2783487"/>
            <a:ext cx="1665446"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NODE.JS</a:t>
            </a:r>
            <a:br>
              <a:rPr lang="en-US" sz="1600" b="0" i="0" u="none" strike="noStrike" cap="none">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12.3 M SLOCs</a:t>
            </a:r>
            <a:endParaRPr sz="1600" b="0" i="0" u="none" strike="noStrike" cap="none">
              <a:solidFill>
                <a:srgbClr val="3F4749"/>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7"/>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22" name="Google Shape;922;p117"/>
          <p:cNvSpPr/>
          <p:nvPr/>
        </p:nvSpPr>
        <p:spPr>
          <a:xfrm rot="10800000" flipH="1">
            <a:off x="5263722" y="1318853"/>
            <a:ext cx="630131" cy="2104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23" name="Google Shape;923;p117"/>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第三方库</a:t>
            </a:r>
            <a:endParaRPr/>
          </a:p>
        </p:txBody>
      </p:sp>
      <p:sp>
        <p:nvSpPr>
          <p:cNvPr id="924" name="Google Shape;924;p117"/>
          <p:cNvSpPr/>
          <p:nvPr/>
        </p:nvSpPr>
        <p:spPr>
          <a:xfrm>
            <a:off x="413550" y="2514225"/>
            <a:ext cx="3790500" cy="392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25" name="Google Shape;925;p117"/>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26" name="Google Shape;926;p117"/>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dirty="0" err="1">
                <a:solidFill>
                  <a:srgbClr val="3F4749"/>
                </a:solidFill>
                <a:latin typeface="Century Gothic"/>
                <a:ea typeface="Century Gothic"/>
                <a:cs typeface="Century Gothic"/>
                <a:sym typeface="Century Gothic"/>
              </a:rPr>
              <a:t>第三方库</a:t>
            </a:r>
            <a:br>
              <a:rPr lang="en-US" sz="1600" b="0" i="0" u="none" strike="noStrike" cap="none" dirty="0">
                <a:solidFill>
                  <a:srgbClr val="3F4749"/>
                </a:solidFill>
                <a:latin typeface="Century Gothic"/>
                <a:ea typeface="Century Gothic"/>
                <a:cs typeface="Century Gothic"/>
                <a:sym typeface="Century Gothic"/>
              </a:rPr>
            </a:br>
            <a:r>
              <a:rPr lang="en-US" sz="1600" dirty="0">
                <a:solidFill>
                  <a:srgbClr val="3F4749"/>
                </a:solidFill>
                <a:latin typeface="Century Gothic"/>
                <a:ea typeface="Century Gothic"/>
                <a:cs typeface="Century Gothic"/>
                <a:sym typeface="Century Gothic"/>
              </a:rPr>
              <a:t>2.5 M SLOCs</a:t>
            </a:r>
            <a:endParaRPr sz="1600" b="0" i="0" u="none" strike="noStrike" cap="none" dirty="0">
              <a:solidFill>
                <a:srgbClr val="3F4749"/>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18"/>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33" name="Google Shape;933;p118"/>
          <p:cNvSpPr/>
          <p:nvPr/>
        </p:nvSpPr>
        <p:spPr>
          <a:xfrm rot="10800000" flipH="1">
            <a:off x="4951026" y="1452563"/>
            <a:ext cx="1234351" cy="10666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34" name="Google Shape;934;p118"/>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我们的代码只有40k SLOCS</a:t>
            </a:r>
            <a:endParaRPr/>
          </a:p>
        </p:txBody>
      </p:sp>
      <p:sp>
        <p:nvSpPr>
          <p:cNvPr id="935" name="Google Shape;935;p118"/>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endParaRPr/>
          </a:p>
        </p:txBody>
      </p:sp>
      <p:sp>
        <p:nvSpPr>
          <p:cNvPr id="936" name="Google Shape;936;p118"/>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937" name="Google Shape;937;p118"/>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938" name="Google Shape;938;p118"/>
          <p:cNvSpPr/>
          <p:nvPr/>
        </p:nvSpPr>
        <p:spPr>
          <a:xfrm>
            <a:off x="6239101" y="1010692"/>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39" name="Google Shape;939;p118"/>
          <p:cNvSpPr txBox="1"/>
          <p:nvPr/>
        </p:nvSpPr>
        <p:spPr>
          <a:xfrm>
            <a:off x="6743116" y="1163874"/>
            <a:ext cx="2070767" cy="49781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br>
              <a:rPr lang="en-US" sz="1600" b="0" i="0" u="none" strike="noStrike" cap="none">
                <a:solidFill>
                  <a:srgbClr val="3F4749"/>
                </a:solidFill>
                <a:latin typeface="Century Gothic"/>
                <a:ea typeface="Century Gothic"/>
                <a:cs typeface="Century Gothic"/>
                <a:sym typeface="Century Gothic"/>
              </a:rPr>
            </a:br>
            <a:r>
              <a:rPr lang="en-US" sz="1600" b="1">
                <a:solidFill>
                  <a:srgbClr val="3F4749"/>
                </a:solidFill>
                <a:latin typeface="Century Gothic"/>
                <a:ea typeface="Century Gothic"/>
                <a:cs typeface="Century Gothic"/>
                <a:sym typeface="Century Gothic"/>
              </a:rPr>
              <a:t>互动景观</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40 K SLOCs</a:t>
            </a:r>
            <a:endParaRPr/>
          </a:p>
          <a:p>
            <a:pPr marL="0" marR="0" lvl="0" indent="0" algn="ctr" rtl="0">
              <a:lnSpc>
                <a:spcPct val="100000"/>
              </a:lnSpc>
              <a:spcBef>
                <a:spcPts val="0"/>
              </a:spcBef>
              <a:spcAft>
                <a:spcPts val="0"/>
              </a:spcAft>
              <a:buClr>
                <a:schemeClr val="dk1"/>
              </a:buClr>
              <a:buSzPts val="1600"/>
              <a:buFont typeface="Century Gothic"/>
              <a:buNone/>
            </a:pPr>
            <a:endParaRPr sz="1600" b="0" i="0" u="none" strike="noStrike" cap="none">
              <a:solidFill>
                <a:srgbClr val="3F4749"/>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19"/>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我们的应用软件栈</a:t>
            </a:r>
            <a:endParaRPr/>
          </a:p>
        </p:txBody>
      </p:sp>
      <p:pic>
        <p:nvPicPr>
          <p:cNvPr id="946" name="Google Shape;946;p119"/>
          <p:cNvPicPr preferRelativeResize="0"/>
          <p:nvPr/>
        </p:nvPicPr>
        <p:blipFill rotWithShape="1">
          <a:blip r:embed="rId3">
            <a:alphaModFix/>
          </a:blip>
          <a:srcRect/>
          <a:stretch/>
        </p:blipFill>
        <p:spPr>
          <a:xfrm>
            <a:off x="740924" y="1168740"/>
            <a:ext cx="9534802" cy="4992274"/>
          </a:xfrm>
          <a:prstGeom prst="rect">
            <a:avLst/>
          </a:prstGeom>
          <a:noFill/>
          <a:ln>
            <a:noFill/>
          </a:ln>
        </p:spPr>
      </p:pic>
      <p:sp>
        <p:nvSpPr>
          <p:cNvPr id="947" name="Google Shape;947;p119"/>
          <p:cNvSpPr/>
          <p:nvPr/>
        </p:nvSpPr>
        <p:spPr>
          <a:xfrm>
            <a:off x="7624481" y="3072880"/>
            <a:ext cx="2927893" cy="1032588"/>
          </a:xfrm>
          <a:prstGeom prst="ellipse">
            <a:avLst/>
          </a:prstGeom>
          <a:noFill/>
          <a:ln w="12700" cap="flat" cmpd="sng">
            <a:solidFill>
              <a:schemeClr val="accent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48" name="Google Shape;948;p119"/>
          <p:cNvSpPr/>
          <p:nvPr/>
        </p:nvSpPr>
        <p:spPr>
          <a:xfrm>
            <a:off x="7624481" y="2855408"/>
            <a:ext cx="3183427" cy="1551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20"/>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我们的代码少于软件堆栈的0.1%</a:t>
            </a:r>
            <a:endParaRPr/>
          </a:p>
        </p:txBody>
      </p:sp>
      <p:pic>
        <p:nvPicPr>
          <p:cNvPr id="955" name="Google Shape;955;p120"/>
          <p:cNvPicPr preferRelativeResize="0"/>
          <p:nvPr/>
        </p:nvPicPr>
        <p:blipFill rotWithShape="1">
          <a:blip r:embed="rId3">
            <a:alphaModFix/>
          </a:blip>
          <a:srcRect/>
          <a:stretch/>
        </p:blipFill>
        <p:spPr>
          <a:xfrm>
            <a:off x="740924" y="1168740"/>
            <a:ext cx="9534802" cy="4992274"/>
          </a:xfrm>
          <a:prstGeom prst="rect">
            <a:avLst/>
          </a:prstGeom>
          <a:noFill/>
          <a:ln>
            <a:noFill/>
          </a:ln>
        </p:spPr>
      </p:pic>
      <p:sp>
        <p:nvSpPr>
          <p:cNvPr id="956" name="Google Shape;956;p120"/>
          <p:cNvSpPr/>
          <p:nvPr/>
        </p:nvSpPr>
        <p:spPr>
          <a:xfrm>
            <a:off x="7624481" y="3072880"/>
            <a:ext cx="2927893" cy="1032588"/>
          </a:xfrm>
          <a:prstGeom prst="ellipse">
            <a:avLst/>
          </a:prstGeom>
          <a:noFill/>
          <a:ln w="12700" cap="flat" cmpd="sng">
            <a:solidFill>
              <a:schemeClr val="accent1"/>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1"/>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63" name="Google Shape;963;p121"/>
          <p:cNvSpPr/>
          <p:nvPr/>
        </p:nvSpPr>
        <p:spPr>
          <a:xfrm rot="10800000" flipH="1">
            <a:off x="5263722" y="1452563"/>
            <a:ext cx="630131" cy="76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4" name="Google Shape;964;p12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所有这些代码都是脆弱的</a:t>
            </a:r>
            <a:endParaRPr/>
          </a:p>
        </p:txBody>
      </p:sp>
      <p:sp>
        <p:nvSpPr>
          <p:cNvPr id="965" name="Google Shape;965;p121"/>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66" name="Google Shape;966;p121"/>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67" name="Google Shape;967;p121"/>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68" name="Google Shape;968;p121"/>
          <p:cNvSpPr/>
          <p:nvPr/>
        </p:nvSpPr>
        <p:spPr>
          <a:xfrm>
            <a:off x="4888826" y="2403166"/>
            <a:ext cx="1296551" cy="174143"/>
          </a:xfrm>
          <a:custGeom>
            <a:avLst/>
            <a:gdLst/>
            <a:ahLst/>
            <a:cxnLst/>
            <a:rect l="l" t="t" r="r" b="b"/>
            <a:pathLst>
              <a:path w="953" h="128" extrusionOk="0">
                <a:moveTo>
                  <a:pt x="0" y="128"/>
                </a:moveTo>
                <a:lnTo>
                  <a:pt x="158" y="0"/>
                </a:lnTo>
                <a:lnTo>
                  <a:pt x="953" y="0"/>
                </a:lnTo>
                <a:lnTo>
                  <a:pt x="844" y="128"/>
                </a:lnTo>
                <a:lnTo>
                  <a:pt x="0" y="128"/>
                </a:lnTo>
                <a:close/>
              </a:path>
            </a:pathLst>
          </a:custGeom>
          <a:solidFill>
            <a:srgbClr val="5E12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69" name="Google Shape;969;p121"/>
          <p:cNvSpPr/>
          <p:nvPr/>
        </p:nvSpPr>
        <p:spPr>
          <a:xfrm>
            <a:off x="4193613" y="3612645"/>
            <a:ext cx="2691057" cy="174143"/>
          </a:xfrm>
          <a:custGeom>
            <a:avLst/>
            <a:gdLst/>
            <a:ahLst/>
            <a:cxnLst/>
            <a:rect l="l" t="t" r="r" b="b"/>
            <a:pathLst>
              <a:path w="1978" h="128" extrusionOk="0">
                <a:moveTo>
                  <a:pt x="0" y="128"/>
                </a:moveTo>
                <a:lnTo>
                  <a:pt x="237" y="0"/>
                </a:lnTo>
                <a:lnTo>
                  <a:pt x="1978" y="0"/>
                </a:lnTo>
                <a:lnTo>
                  <a:pt x="1711" y="128"/>
                </a:lnTo>
                <a:lnTo>
                  <a:pt x="0" y="128"/>
                </a:lnTo>
                <a:close/>
              </a:path>
            </a:pathLst>
          </a:custGeom>
          <a:solidFill>
            <a:srgbClr val="5F1B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0" name="Google Shape;970;p121"/>
          <p:cNvSpPr/>
          <p:nvPr/>
        </p:nvSpPr>
        <p:spPr>
          <a:xfrm>
            <a:off x="3492959" y="4822124"/>
            <a:ext cx="4086924" cy="178225"/>
          </a:xfrm>
          <a:custGeom>
            <a:avLst/>
            <a:gdLst/>
            <a:ahLst/>
            <a:cxnLst/>
            <a:rect l="l" t="t" r="r" b="b"/>
            <a:pathLst>
              <a:path w="3004" h="131" extrusionOk="0">
                <a:moveTo>
                  <a:pt x="0" y="131"/>
                </a:moveTo>
                <a:lnTo>
                  <a:pt x="287" y="0"/>
                </a:lnTo>
                <a:lnTo>
                  <a:pt x="3004" y="0"/>
                </a:lnTo>
                <a:lnTo>
                  <a:pt x="2648" y="131"/>
                </a:lnTo>
                <a:lnTo>
                  <a:pt x="0" y="131"/>
                </a:lnTo>
                <a:close/>
              </a:path>
            </a:pathLst>
          </a:custGeom>
          <a:solidFill>
            <a:srgbClr val="2E16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1" name="Google Shape;971;p121"/>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2" name="Google Shape;972;p121"/>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3" name="Google Shape;973;p121"/>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4" name="Google Shape;974;p121"/>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75" name="Google Shape;975;p121"/>
          <p:cNvSpPr txBox="1"/>
          <p:nvPr/>
        </p:nvSpPr>
        <p:spPr>
          <a:xfrm>
            <a:off x="7300780" y="2786172"/>
            <a:ext cx="1665446"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NODE.JS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12.3 M SLOCs</a:t>
            </a:r>
            <a:endParaRPr/>
          </a:p>
        </p:txBody>
      </p:sp>
      <p:sp>
        <p:nvSpPr>
          <p:cNvPr id="976" name="Google Shape;976;p121"/>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KUBERNETES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35 M SLOCs</a:t>
            </a:r>
            <a:endParaRPr/>
          </a:p>
        </p:txBody>
      </p:sp>
      <p:sp>
        <p:nvSpPr>
          <p:cNvPr id="977" name="Google Shape;977;p121"/>
          <p:cNvSpPr txBox="1"/>
          <p:nvPr/>
        </p:nvSpPr>
        <p:spPr>
          <a:xfrm>
            <a:off x="8882665" y="5184724"/>
            <a:ext cx="122257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LINUX</a:t>
            </a:r>
            <a:endParaRPr/>
          </a:p>
          <a:p>
            <a:pPr marL="0" marR="0" lvl="0" indent="0" algn="ctr" rtl="0">
              <a:spcBef>
                <a:spcPts val="0"/>
              </a:spcBef>
              <a:spcAft>
                <a:spcPts val="0"/>
              </a:spcAft>
              <a:buNone/>
            </a:pPr>
            <a:r>
              <a:rPr lang="en-US" sz="1600">
                <a:solidFill>
                  <a:srgbClr val="3F4749"/>
                </a:solidFill>
                <a:latin typeface="Century Gothic"/>
                <a:ea typeface="Century Gothic"/>
                <a:cs typeface="Century Gothic"/>
                <a:sym typeface="Century Gothic"/>
              </a:rPr>
              <a:t>17 M SLOCs</a:t>
            </a:r>
            <a:endParaRPr/>
          </a:p>
        </p:txBody>
      </p:sp>
      <p:sp>
        <p:nvSpPr>
          <p:cNvPr id="978" name="Google Shape;978;p121"/>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979" name="Google Shape;979;p121"/>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980" name="Google Shape;980;p121"/>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dirty="0" err="1">
                <a:solidFill>
                  <a:srgbClr val="3F4749"/>
                </a:solidFill>
                <a:latin typeface="Century Gothic"/>
                <a:ea typeface="Century Gothic"/>
                <a:cs typeface="Century Gothic"/>
                <a:sym typeface="Century Gothic"/>
              </a:rPr>
              <a:t>第三方库</a:t>
            </a:r>
            <a:br>
              <a:rPr lang="en-US" sz="1600" dirty="0">
                <a:solidFill>
                  <a:srgbClr val="3F4749"/>
                </a:solidFill>
                <a:latin typeface="Century Gothic"/>
                <a:ea typeface="Century Gothic"/>
                <a:cs typeface="Century Gothic"/>
                <a:sym typeface="Century Gothic"/>
              </a:rPr>
            </a:br>
            <a:r>
              <a:rPr lang="en-US" sz="1600" dirty="0">
                <a:solidFill>
                  <a:srgbClr val="3F4749"/>
                </a:solidFill>
                <a:latin typeface="Century Gothic"/>
                <a:ea typeface="Century Gothic"/>
                <a:cs typeface="Century Gothic"/>
                <a:sym typeface="Century Gothic"/>
              </a:rPr>
              <a:t>2.5 M SLOCs</a:t>
            </a:r>
            <a:endParaRPr dirty="0"/>
          </a:p>
        </p:txBody>
      </p:sp>
      <p:sp>
        <p:nvSpPr>
          <p:cNvPr id="981" name="Google Shape;981;p121"/>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40 K SLOCs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22"/>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88" name="Google Shape;988;p122"/>
          <p:cNvSpPr/>
          <p:nvPr/>
        </p:nvSpPr>
        <p:spPr>
          <a:xfrm rot="10800000" flipH="1">
            <a:off x="5263722" y="1452563"/>
            <a:ext cx="630131" cy="76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9" name="Google Shape;989;p122"/>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LINUX中的SPECTRE和MELTDOWN</a:t>
            </a:r>
            <a:endParaRPr/>
          </a:p>
        </p:txBody>
      </p:sp>
      <p:sp>
        <p:nvSpPr>
          <p:cNvPr id="990" name="Google Shape;990;p122"/>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1" name="Google Shape;991;p122"/>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2" name="Google Shape;992;p122"/>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3" name="Google Shape;993;p122"/>
          <p:cNvSpPr/>
          <p:nvPr/>
        </p:nvSpPr>
        <p:spPr>
          <a:xfrm>
            <a:off x="4888826" y="2403166"/>
            <a:ext cx="1296551" cy="174143"/>
          </a:xfrm>
          <a:custGeom>
            <a:avLst/>
            <a:gdLst/>
            <a:ahLst/>
            <a:cxnLst/>
            <a:rect l="l" t="t" r="r" b="b"/>
            <a:pathLst>
              <a:path w="953" h="128" extrusionOk="0">
                <a:moveTo>
                  <a:pt x="0" y="128"/>
                </a:moveTo>
                <a:lnTo>
                  <a:pt x="158" y="0"/>
                </a:lnTo>
                <a:lnTo>
                  <a:pt x="953" y="0"/>
                </a:lnTo>
                <a:lnTo>
                  <a:pt x="844" y="128"/>
                </a:lnTo>
                <a:lnTo>
                  <a:pt x="0" y="128"/>
                </a:lnTo>
                <a:close/>
              </a:path>
            </a:pathLst>
          </a:custGeom>
          <a:solidFill>
            <a:srgbClr val="5E12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4" name="Google Shape;994;p122"/>
          <p:cNvSpPr/>
          <p:nvPr/>
        </p:nvSpPr>
        <p:spPr>
          <a:xfrm>
            <a:off x="4193613" y="3612645"/>
            <a:ext cx="2691057" cy="174143"/>
          </a:xfrm>
          <a:custGeom>
            <a:avLst/>
            <a:gdLst/>
            <a:ahLst/>
            <a:cxnLst/>
            <a:rect l="l" t="t" r="r" b="b"/>
            <a:pathLst>
              <a:path w="1978" h="128" extrusionOk="0">
                <a:moveTo>
                  <a:pt x="0" y="128"/>
                </a:moveTo>
                <a:lnTo>
                  <a:pt x="237" y="0"/>
                </a:lnTo>
                <a:lnTo>
                  <a:pt x="1978" y="0"/>
                </a:lnTo>
                <a:lnTo>
                  <a:pt x="1711" y="128"/>
                </a:lnTo>
                <a:lnTo>
                  <a:pt x="0" y="128"/>
                </a:lnTo>
                <a:close/>
              </a:path>
            </a:pathLst>
          </a:custGeom>
          <a:solidFill>
            <a:srgbClr val="5F1B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5" name="Google Shape;995;p122"/>
          <p:cNvSpPr/>
          <p:nvPr/>
        </p:nvSpPr>
        <p:spPr>
          <a:xfrm>
            <a:off x="3492959" y="4822124"/>
            <a:ext cx="4086924" cy="178225"/>
          </a:xfrm>
          <a:custGeom>
            <a:avLst/>
            <a:gdLst/>
            <a:ahLst/>
            <a:cxnLst/>
            <a:rect l="l" t="t" r="r" b="b"/>
            <a:pathLst>
              <a:path w="3004" h="131" extrusionOk="0">
                <a:moveTo>
                  <a:pt x="0" y="131"/>
                </a:moveTo>
                <a:lnTo>
                  <a:pt x="287" y="0"/>
                </a:lnTo>
                <a:lnTo>
                  <a:pt x="3004" y="0"/>
                </a:lnTo>
                <a:lnTo>
                  <a:pt x="2648" y="131"/>
                </a:lnTo>
                <a:lnTo>
                  <a:pt x="0" y="131"/>
                </a:lnTo>
                <a:close/>
              </a:path>
            </a:pathLst>
          </a:custGeom>
          <a:solidFill>
            <a:srgbClr val="2E16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6" name="Google Shape;996;p122"/>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7" name="Google Shape;997;p122"/>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8" name="Google Shape;998;p122"/>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999" name="Google Shape;999;p122"/>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00" name="Google Shape;1000;p122"/>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1001" name="Google Shape;1001;p122"/>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1002" name="Google Shape;1002;p122"/>
          <p:cNvSpPr/>
          <p:nvPr/>
        </p:nvSpPr>
        <p:spPr>
          <a:xfrm>
            <a:off x="3222886" y="1712931"/>
            <a:ext cx="2211150"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DivideConcept</a:t>
            </a:r>
            <a:endParaRPr sz="1800" b="0" i="0" u="none" strike="noStrike" cap="none">
              <a:solidFill>
                <a:srgbClr val="FFFFFF"/>
              </a:solidFill>
              <a:latin typeface="Century Gothic"/>
              <a:ea typeface="Century Gothic"/>
              <a:cs typeface="Century Gothic"/>
              <a:sym typeface="Century Gothic"/>
            </a:endParaRPr>
          </a:p>
        </p:txBody>
      </p:sp>
      <p:sp>
        <p:nvSpPr>
          <p:cNvPr id="1003" name="Google Shape;1003;p122"/>
          <p:cNvSpPr txBox="1"/>
          <p:nvPr/>
        </p:nvSpPr>
        <p:spPr>
          <a:xfrm>
            <a:off x="7300780" y="2786172"/>
            <a:ext cx="1665446"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NODE.JS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12.3 M SLOCs</a:t>
            </a:r>
            <a:endParaRPr/>
          </a:p>
        </p:txBody>
      </p:sp>
      <p:sp>
        <p:nvSpPr>
          <p:cNvPr id="1004" name="Google Shape;1004;p122"/>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dirty="0" err="1">
                <a:solidFill>
                  <a:srgbClr val="3F4749"/>
                </a:solidFill>
                <a:latin typeface="Century Gothic"/>
                <a:ea typeface="Century Gothic"/>
                <a:cs typeface="Century Gothic"/>
                <a:sym typeface="Century Gothic"/>
              </a:rPr>
              <a:t>第三方库</a:t>
            </a:r>
            <a:br>
              <a:rPr lang="en-US" sz="1600" dirty="0">
                <a:solidFill>
                  <a:srgbClr val="3F4749"/>
                </a:solidFill>
                <a:latin typeface="Century Gothic"/>
                <a:ea typeface="Century Gothic"/>
                <a:cs typeface="Century Gothic"/>
                <a:sym typeface="Century Gothic"/>
              </a:rPr>
            </a:br>
            <a:r>
              <a:rPr lang="en-US" sz="1600" dirty="0">
                <a:solidFill>
                  <a:srgbClr val="3F4749"/>
                </a:solidFill>
                <a:latin typeface="Century Gothic"/>
                <a:ea typeface="Century Gothic"/>
                <a:cs typeface="Century Gothic"/>
                <a:sym typeface="Century Gothic"/>
              </a:rPr>
              <a:t>2.5 M SLOCs</a:t>
            </a:r>
            <a:endParaRPr dirty="0"/>
          </a:p>
        </p:txBody>
      </p:sp>
      <p:sp>
        <p:nvSpPr>
          <p:cNvPr id="1005" name="Google Shape;1005;p122"/>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40 K SLOCs</a:t>
            </a:r>
            <a:endParaRPr/>
          </a:p>
        </p:txBody>
      </p:sp>
      <p:sp>
        <p:nvSpPr>
          <p:cNvPr id="1006" name="Google Shape;1006;p122"/>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KUBERNETES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35 M SLOCs</a:t>
            </a:r>
            <a:endParaRPr/>
          </a:p>
        </p:txBody>
      </p:sp>
      <p:sp>
        <p:nvSpPr>
          <p:cNvPr id="1007" name="Google Shape;1007;p122"/>
          <p:cNvSpPr txBox="1"/>
          <p:nvPr/>
        </p:nvSpPr>
        <p:spPr>
          <a:xfrm>
            <a:off x="8882665" y="5184724"/>
            <a:ext cx="122257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LINUX</a:t>
            </a:r>
            <a:endParaRPr/>
          </a:p>
          <a:p>
            <a:pPr marL="0" marR="0" lvl="0" indent="0" algn="ctr" rtl="0">
              <a:spcBef>
                <a:spcPts val="0"/>
              </a:spcBef>
              <a:spcAft>
                <a:spcPts val="0"/>
              </a:spcAft>
              <a:buNone/>
            </a:pPr>
            <a:r>
              <a:rPr lang="en-US" sz="1600">
                <a:solidFill>
                  <a:srgbClr val="3F4749"/>
                </a:solidFill>
                <a:latin typeface="Century Gothic"/>
                <a:ea typeface="Century Gothic"/>
                <a:cs typeface="Century Gothic"/>
                <a:sym typeface="Century Gothic"/>
              </a:rPr>
              <a:t>17 M SLOCs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23"/>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14" name="Google Shape;1014;p123"/>
          <p:cNvSpPr/>
          <p:nvPr/>
        </p:nvSpPr>
        <p:spPr>
          <a:xfrm rot="10800000" flipH="1">
            <a:off x="5263722" y="1452563"/>
            <a:ext cx="630131" cy="76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15" name="Google Shape;1015;p12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LINUX中的SPECTRE和MELTDOWN</a:t>
            </a:r>
            <a:endParaRPr/>
          </a:p>
        </p:txBody>
      </p:sp>
      <p:sp>
        <p:nvSpPr>
          <p:cNvPr id="1016" name="Google Shape;1016;p123"/>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17" name="Google Shape;1017;p123"/>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18" name="Google Shape;1018;p123"/>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19" name="Google Shape;1019;p123"/>
          <p:cNvSpPr/>
          <p:nvPr/>
        </p:nvSpPr>
        <p:spPr>
          <a:xfrm>
            <a:off x="4888826" y="2403166"/>
            <a:ext cx="1296551" cy="174143"/>
          </a:xfrm>
          <a:custGeom>
            <a:avLst/>
            <a:gdLst/>
            <a:ahLst/>
            <a:cxnLst/>
            <a:rect l="l" t="t" r="r" b="b"/>
            <a:pathLst>
              <a:path w="953" h="128" extrusionOk="0">
                <a:moveTo>
                  <a:pt x="0" y="128"/>
                </a:moveTo>
                <a:lnTo>
                  <a:pt x="158" y="0"/>
                </a:lnTo>
                <a:lnTo>
                  <a:pt x="953" y="0"/>
                </a:lnTo>
                <a:lnTo>
                  <a:pt x="844" y="128"/>
                </a:lnTo>
                <a:lnTo>
                  <a:pt x="0" y="128"/>
                </a:lnTo>
                <a:close/>
              </a:path>
            </a:pathLst>
          </a:custGeom>
          <a:solidFill>
            <a:srgbClr val="5E12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0" name="Google Shape;1020;p123"/>
          <p:cNvSpPr/>
          <p:nvPr/>
        </p:nvSpPr>
        <p:spPr>
          <a:xfrm>
            <a:off x="4193613" y="3612645"/>
            <a:ext cx="2691057" cy="174143"/>
          </a:xfrm>
          <a:custGeom>
            <a:avLst/>
            <a:gdLst/>
            <a:ahLst/>
            <a:cxnLst/>
            <a:rect l="l" t="t" r="r" b="b"/>
            <a:pathLst>
              <a:path w="1978" h="128" extrusionOk="0">
                <a:moveTo>
                  <a:pt x="0" y="128"/>
                </a:moveTo>
                <a:lnTo>
                  <a:pt x="237" y="0"/>
                </a:lnTo>
                <a:lnTo>
                  <a:pt x="1978" y="0"/>
                </a:lnTo>
                <a:lnTo>
                  <a:pt x="1711" y="128"/>
                </a:lnTo>
                <a:lnTo>
                  <a:pt x="0" y="128"/>
                </a:lnTo>
                <a:close/>
              </a:path>
            </a:pathLst>
          </a:custGeom>
          <a:solidFill>
            <a:srgbClr val="5F1B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1" name="Google Shape;1021;p123"/>
          <p:cNvSpPr/>
          <p:nvPr/>
        </p:nvSpPr>
        <p:spPr>
          <a:xfrm>
            <a:off x="3492959" y="4822124"/>
            <a:ext cx="4086924" cy="178225"/>
          </a:xfrm>
          <a:custGeom>
            <a:avLst/>
            <a:gdLst/>
            <a:ahLst/>
            <a:cxnLst/>
            <a:rect l="l" t="t" r="r" b="b"/>
            <a:pathLst>
              <a:path w="3004" h="131" extrusionOk="0">
                <a:moveTo>
                  <a:pt x="0" y="131"/>
                </a:moveTo>
                <a:lnTo>
                  <a:pt x="287" y="0"/>
                </a:lnTo>
                <a:lnTo>
                  <a:pt x="3004" y="0"/>
                </a:lnTo>
                <a:lnTo>
                  <a:pt x="2648" y="131"/>
                </a:lnTo>
                <a:lnTo>
                  <a:pt x="0" y="131"/>
                </a:lnTo>
                <a:close/>
              </a:path>
            </a:pathLst>
          </a:custGeom>
          <a:solidFill>
            <a:srgbClr val="2E16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2" name="Google Shape;1022;p123"/>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3" name="Google Shape;1023;p123"/>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4" name="Google Shape;1024;p123"/>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5" name="Google Shape;1025;p123"/>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26" name="Google Shape;1026;p123"/>
          <p:cNvSpPr/>
          <p:nvPr/>
        </p:nvSpPr>
        <p:spPr>
          <a:xfrm>
            <a:off x="3142858" y="2879530"/>
            <a:ext cx="1735199"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Heartbleed</a:t>
            </a:r>
            <a:endParaRPr sz="1800" b="0" i="0" u="none" strike="noStrike" cap="none">
              <a:solidFill>
                <a:srgbClr val="FFFFFF"/>
              </a:solidFill>
              <a:latin typeface="Century Gothic"/>
              <a:ea typeface="Century Gothic"/>
              <a:cs typeface="Century Gothic"/>
              <a:sym typeface="Century Gothic"/>
            </a:endParaRPr>
          </a:p>
        </p:txBody>
      </p:sp>
      <p:sp>
        <p:nvSpPr>
          <p:cNvPr id="1027" name="Google Shape;1027;p123"/>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1028" name="Google Shape;1028;p123"/>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1029" name="Google Shape;1029;p123"/>
          <p:cNvSpPr/>
          <p:nvPr/>
        </p:nvSpPr>
        <p:spPr>
          <a:xfrm>
            <a:off x="3222886" y="1712931"/>
            <a:ext cx="2211150"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DivideConcept</a:t>
            </a:r>
            <a:endParaRPr sz="1800" b="0" i="0" u="none" strike="noStrike" cap="none">
              <a:solidFill>
                <a:srgbClr val="FFFFFF"/>
              </a:solidFill>
              <a:latin typeface="Century Gothic"/>
              <a:ea typeface="Century Gothic"/>
              <a:cs typeface="Century Gothic"/>
              <a:sym typeface="Century Gothic"/>
            </a:endParaRPr>
          </a:p>
        </p:txBody>
      </p:sp>
      <p:sp>
        <p:nvSpPr>
          <p:cNvPr id="1030" name="Google Shape;1030;p123"/>
          <p:cNvSpPr txBox="1"/>
          <p:nvPr/>
        </p:nvSpPr>
        <p:spPr>
          <a:xfrm>
            <a:off x="7300780" y="2786172"/>
            <a:ext cx="1665446"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NODE.JS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12.3 M SLOCs</a:t>
            </a:r>
            <a:endParaRPr/>
          </a:p>
        </p:txBody>
      </p:sp>
      <p:sp>
        <p:nvSpPr>
          <p:cNvPr id="1031" name="Google Shape;1031;p123"/>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dirty="0" err="1">
                <a:solidFill>
                  <a:srgbClr val="3F4749"/>
                </a:solidFill>
                <a:latin typeface="Century Gothic"/>
                <a:ea typeface="Century Gothic"/>
                <a:cs typeface="Century Gothic"/>
                <a:sym typeface="Century Gothic"/>
              </a:rPr>
              <a:t>第三方库</a:t>
            </a:r>
            <a:br>
              <a:rPr lang="en-US" sz="1600" dirty="0">
                <a:solidFill>
                  <a:srgbClr val="3F4749"/>
                </a:solidFill>
                <a:latin typeface="Century Gothic"/>
                <a:ea typeface="Century Gothic"/>
                <a:cs typeface="Century Gothic"/>
                <a:sym typeface="Century Gothic"/>
              </a:rPr>
            </a:br>
            <a:r>
              <a:rPr lang="en-US" sz="1600" dirty="0">
                <a:solidFill>
                  <a:srgbClr val="3F4749"/>
                </a:solidFill>
                <a:latin typeface="Century Gothic"/>
                <a:ea typeface="Century Gothic"/>
                <a:cs typeface="Century Gothic"/>
                <a:sym typeface="Century Gothic"/>
              </a:rPr>
              <a:t>2.5 M SLOCs</a:t>
            </a:r>
            <a:endParaRPr dirty="0"/>
          </a:p>
        </p:txBody>
      </p:sp>
      <p:sp>
        <p:nvSpPr>
          <p:cNvPr id="1032" name="Google Shape;1032;p123"/>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40 K SLOCs</a:t>
            </a:r>
            <a:endParaRPr/>
          </a:p>
        </p:txBody>
      </p:sp>
      <p:sp>
        <p:nvSpPr>
          <p:cNvPr id="1033" name="Google Shape;1033;p123"/>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KUBERNETES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35 M SLOCs</a:t>
            </a:r>
            <a:endParaRPr/>
          </a:p>
        </p:txBody>
      </p:sp>
      <p:sp>
        <p:nvSpPr>
          <p:cNvPr id="1034" name="Google Shape;1034;p123"/>
          <p:cNvSpPr txBox="1"/>
          <p:nvPr/>
        </p:nvSpPr>
        <p:spPr>
          <a:xfrm>
            <a:off x="8882665" y="5184724"/>
            <a:ext cx="122257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LINUX</a:t>
            </a:r>
            <a:endParaRPr/>
          </a:p>
          <a:p>
            <a:pPr marL="0" marR="0" lvl="0" indent="0" algn="ctr" rtl="0">
              <a:spcBef>
                <a:spcPts val="0"/>
              </a:spcBef>
              <a:spcAft>
                <a:spcPts val="0"/>
              </a:spcAft>
              <a:buNone/>
            </a:pPr>
            <a:r>
              <a:rPr lang="en-US" sz="1600">
                <a:solidFill>
                  <a:srgbClr val="3F4749"/>
                </a:solidFill>
                <a:latin typeface="Century Gothic"/>
                <a:ea typeface="Century Gothic"/>
                <a:cs typeface="Century Gothic"/>
                <a:sym typeface="Century Gothic"/>
              </a:rPr>
              <a:t>17 M SLOCs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24"/>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1" name="Google Shape;1041;p124"/>
          <p:cNvSpPr/>
          <p:nvPr/>
        </p:nvSpPr>
        <p:spPr>
          <a:xfrm rot="10800000" flipH="1">
            <a:off x="5263722" y="1452563"/>
            <a:ext cx="630131" cy="76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042" name="Google Shape;1042;p124"/>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LINUX中的SPECTRE和MELTDOWN</a:t>
            </a:r>
            <a:endParaRPr/>
          </a:p>
        </p:txBody>
      </p:sp>
      <p:sp>
        <p:nvSpPr>
          <p:cNvPr id="1043" name="Google Shape;1043;p124"/>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4" name="Google Shape;1044;p124"/>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5" name="Google Shape;1045;p124"/>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6" name="Google Shape;1046;p124"/>
          <p:cNvSpPr/>
          <p:nvPr/>
        </p:nvSpPr>
        <p:spPr>
          <a:xfrm>
            <a:off x="4888826" y="2403166"/>
            <a:ext cx="1296551" cy="174143"/>
          </a:xfrm>
          <a:custGeom>
            <a:avLst/>
            <a:gdLst/>
            <a:ahLst/>
            <a:cxnLst/>
            <a:rect l="l" t="t" r="r" b="b"/>
            <a:pathLst>
              <a:path w="953" h="128" extrusionOk="0">
                <a:moveTo>
                  <a:pt x="0" y="128"/>
                </a:moveTo>
                <a:lnTo>
                  <a:pt x="158" y="0"/>
                </a:lnTo>
                <a:lnTo>
                  <a:pt x="953" y="0"/>
                </a:lnTo>
                <a:lnTo>
                  <a:pt x="844" y="128"/>
                </a:lnTo>
                <a:lnTo>
                  <a:pt x="0" y="128"/>
                </a:lnTo>
                <a:close/>
              </a:path>
            </a:pathLst>
          </a:custGeom>
          <a:solidFill>
            <a:srgbClr val="5E12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7" name="Google Shape;1047;p124"/>
          <p:cNvSpPr/>
          <p:nvPr/>
        </p:nvSpPr>
        <p:spPr>
          <a:xfrm>
            <a:off x="4193613" y="3612645"/>
            <a:ext cx="2691057" cy="174143"/>
          </a:xfrm>
          <a:custGeom>
            <a:avLst/>
            <a:gdLst/>
            <a:ahLst/>
            <a:cxnLst/>
            <a:rect l="l" t="t" r="r" b="b"/>
            <a:pathLst>
              <a:path w="1978" h="128" extrusionOk="0">
                <a:moveTo>
                  <a:pt x="0" y="128"/>
                </a:moveTo>
                <a:lnTo>
                  <a:pt x="237" y="0"/>
                </a:lnTo>
                <a:lnTo>
                  <a:pt x="1978" y="0"/>
                </a:lnTo>
                <a:lnTo>
                  <a:pt x="1711" y="128"/>
                </a:lnTo>
                <a:lnTo>
                  <a:pt x="0" y="128"/>
                </a:lnTo>
                <a:close/>
              </a:path>
            </a:pathLst>
          </a:custGeom>
          <a:solidFill>
            <a:srgbClr val="5F1B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8" name="Google Shape;1048;p124"/>
          <p:cNvSpPr/>
          <p:nvPr/>
        </p:nvSpPr>
        <p:spPr>
          <a:xfrm>
            <a:off x="3492959" y="4822124"/>
            <a:ext cx="4086924" cy="178225"/>
          </a:xfrm>
          <a:custGeom>
            <a:avLst/>
            <a:gdLst/>
            <a:ahLst/>
            <a:cxnLst/>
            <a:rect l="l" t="t" r="r" b="b"/>
            <a:pathLst>
              <a:path w="3004" h="131" extrusionOk="0">
                <a:moveTo>
                  <a:pt x="0" y="131"/>
                </a:moveTo>
                <a:lnTo>
                  <a:pt x="287" y="0"/>
                </a:lnTo>
                <a:lnTo>
                  <a:pt x="3004" y="0"/>
                </a:lnTo>
                <a:lnTo>
                  <a:pt x="2648" y="131"/>
                </a:lnTo>
                <a:lnTo>
                  <a:pt x="0" y="131"/>
                </a:lnTo>
                <a:close/>
              </a:path>
            </a:pathLst>
          </a:custGeom>
          <a:solidFill>
            <a:srgbClr val="2E16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49" name="Google Shape;1049;p124"/>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50" name="Google Shape;1050;p124"/>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51" name="Google Shape;1051;p124"/>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52" name="Google Shape;1052;p124"/>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53" name="Google Shape;1053;p124"/>
          <p:cNvSpPr/>
          <p:nvPr/>
        </p:nvSpPr>
        <p:spPr>
          <a:xfrm>
            <a:off x="3142858" y="2879530"/>
            <a:ext cx="1735199"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Heartbleed</a:t>
            </a:r>
            <a:endParaRPr sz="1800" b="0" i="0" u="none" strike="noStrike" cap="none">
              <a:solidFill>
                <a:srgbClr val="FFFFFF"/>
              </a:solidFill>
              <a:latin typeface="Century Gothic"/>
              <a:ea typeface="Century Gothic"/>
              <a:cs typeface="Century Gothic"/>
              <a:sym typeface="Century Gothic"/>
            </a:endParaRPr>
          </a:p>
        </p:txBody>
      </p:sp>
      <p:sp>
        <p:nvSpPr>
          <p:cNvPr id="1054" name="Google Shape;1054;p124"/>
          <p:cNvSpPr/>
          <p:nvPr/>
        </p:nvSpPr>
        <p:spPr>
          <a:xfrm>
            <a:off x="2057400" y="4184405"/>
            <a:ext cx="1926004"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dirty="0" err="1">
                <a:solidFill>
                  <a:srgbClr val="FFFFFF"/>
                </a:solidFill>
                <a:latin typeface="Century Gothic"/>
                <a:ea typeface="Century Gothic"/>
                <a:cs typeface="Century Gothic"/>
                <a:sym typeface="Century Gothic"/>
              </a:rPr>
              <a:t>subPath</a:t>
            </a:r>
            <a:endParaRPr sz="1800" b="0" i="0" u="none" strike="noStrike" cap="none" dirty="0">
              <a:solidFill>
                <a:srgbClr val="FFFFFF"/>
              </a:solidFill>
              <a:latin typeface="Century Gothic"/>
              <a:ea typeface="Century Gothic"/>
              <a:cs typeface="Century Gothic"/>
              <a:sym typeface="Century Gothic"/>
            </a:endParaRPr>
          </a:p>
        </p:txBody>
      </p:sp>
      <p:sp>
        <p:nvSpPr>
          <p:cNvPr id="1055" name="Google Shape;1055;p124"/>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1056" name="Google Shape;1056;p124"/>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1057" name="Google Shape;1057;p124"/>
          <p:cNvSpPr/>
          <p:nvPr/>
        </p:nvSpPr>
        <p:spPr>
          <a:xfrm>
            <a:off x="3222886" y="1712931"/>
            <a:ext cx="2211150"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DivideConcept</a:t>
            </a:r>
            <a:endParaRPr sz="1800" b="0" i="0" u="none" strike="noStrike" cap="none">
              <a:solidFill>
                <a:srgbClr val="FFFFFF"/>
              </a:solidFill>
              <a:latin typeface="Century Gothic"/>
              <a:ea typeface="Century Gothic"/>
              <a:cs typeface="Century Gothic"/>
              <a:sym typeface="Century Gothic"/>
            </a:endParaRPr>
          </a:p>
        </p:txBody>
      </p:sp>
      <p:sp>
        <p:nvSpPr>
          <p:cNvPr id="1058" name="Google Shape;1058;p124"/>
          <p:cNvSpPr txBox="1"/>
          <p:nvPr/>
        </p:nvSpPr>
        <p:spPr>
          <a:xfrm>
            <a:off x="7300780" y="2786172"/>
            <a:ext cx="1665446" cy="4924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NODE.JS</a:t>
            </a:r>
            <a:br>
              <a:rPr lang="en-US" sz="1600" b="0" i="0" u="none" strike="noStrike" cap="none">
                <a:solidFill>
                  <a:srgbClr val="3F4749"/>
                </a:solidFill>
                <a:latin typeface="Century Gothic"/>
                <a:ea typeface="Century Gothic"/>
                <a:cs typeface="Century Gothic"/>
                <a:sym typeface="Century Gothic"/>
              </a:rPr>
            </a:br>
            <a:r>
              <a:rPr lang="en-US" sz="1600" b="0" i="0" u="none" strike="noStrike" cap="none">
                <a:solidFill>
                  <a:srgbClr val="3F4749"/>
                </a:solidFill>
                <a:latin typeface="Century Gothic"/>
                <a:ea typeface="Century Gothic"/>
                <a:cs typeface="Century Gothic"/>
                <a:sym typeface="Century Gothic"/>
              </a:rPr>
              <a:t>12.3 M SLOCs</a:t>
            </a:r>
            <a:endParaRPr/>
          </a:p>
        </p:txBody>
      </p:sp>
      <p:sp>
        <p:nvSpPr>
          <p:cNvPr id="1059" name="Google Shape;1059;p124"/>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dirty="0" err="1">
                <a:solidFill>
                  <a:srgbClr val="3F4749"/>
                </a:solidFill>
                <a:latin typeface="Century Gothic"/>
                <a:ea typeface="Century Gothic"/>
                <a:cs typeface="Century Gothic"/>
                <a:sym typeface="Century Gothic"/>
              </a:rPr>
              <a:t>第三方库</a:t>
            </a:r>
            <a:br>
              <a:rPr lang="en-US" sz="1600" b="0" i="0" u="none" strike="noStrike" cap="none" dirty="0">
                <a:solidFill>
                  <a:srgbClr val="3F4749"/>
                </a:solidFill>
                <a:latin typeface="Century Gothic"/>
                <a:ea typeface="Century Gothic"/>
                <a:cs typeface="Century Gothic"/>
                <a:sym typeface="Century Gothic"/>
              </a:rPr>
            </a:br>
            <a:r>
              <a:rPr lang="en-US" sz="1600" b="0" i="0" u="none" strike="noStrike" cap="none" dirty="0">
                <a:solidFill>
                  <a:srgbClr val="3F4749"/>
                </a:solidFill>
                <a:latin typeface="Century Gothic"/>
                <a:ea typeface="Century Gothic"/>
                <a:cs typeface="Century Gothic"/>
                <a:sym typeface="Century Gothic"/>
              </a:rPr>
              <a:t>2.5 M SLOCs</a:t>
            </a:r>
            <a:endParaRPr dirty="0"/>
          </a:p>
        </p:txBody>
      </p:sp>
      <p:sp>
        <p:nvSpPr>
          <p:cNvPr id="1060" name="Google Shape;1060;p124"/>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br>
              <a:rPr lang="en-US" sz="1600" b="0" i="0" u="none" strike="noStrike" cap="none">
                <a:solidFill>
                  <a:srgbClr val="3F4749"/>
                </a:solidFill>
                <a:latin typeface="Century Gothic"/>
                <a:ea typeface="Century Gothic"/>
                <a:cs typeface="Century Gothic"/>
                <a:sym typeface="Century Gothic"/>
              </a:rPr>
            </a:br>
            <a:r>
              <a:rPr lang="en-US" sz="1600" b="0" i="0" u="none" strike="noStrike" cap="none">
                <a:solidFill>
                  <a:srgbClr val="3F4749"/>
                </a:solidFill>
                <a:latin typeface="Century Gothic"/>
                <a:ea typeface="Century Gothic"/>
                <a:cs typeface="Century Gothic"/>
                <a:sym typeface="Century Gothic"/>
              </a:rPr>
              <a:t>40 K SLOCs</a:t>
            </a:r>
            <a:endParaRPr/>
          </a:p>
        </p:txBody>
      </p:sp>
      <p:sp>
        <p:nvSpPr>
          <p:cNvPr id="1061" name="Google Shape;1061;p124"/>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KUBERNETES</a:t>
            </a:r>
            <a:br>
              <a:rPr lang="en-US" sz="1600" b="0" i="0" u="none" strike="noStrike" cap="none">
                <a:solidFill>
                  <a:srgbClr val="3F4749"/>
                </a:solidFill>
                <a:latin typeface="Century Gothic"/>
                <a:ea typeface="Century Gothic"/>
                <a:cs typeface="Century Gothic"/>
                <a:sym typeface="Century Gothic"/>
              </a:rPr>
            </a:br>
            <a:r>
              <a:rPr lang="en-US" sz="1600" b="0" i="0" u="none" strike="noStrike" cap="none">
                <a:solidFill>
                  <a:srgbClr val="3F4749"/>
                </a:solidFill>
                <a:latin typeface="Century Gothic"/>
                <a:ea typeface="Century Gothic"/>
                <a:cs typeface="Century Gothic"/>
                <a:sym typeface="Century Gothic"/>
              </a:rPr>
              <a:t>35 M SLOCs</a:t>
            </a:r>
            <a:endParaRPr/>
          </a:p>
        </p:txBody>
      </p:sp>
      <p:sp>
        <p:nvSpPr>
          <p:cNvPr id="1062" name="Google Shape;1062;p124"/>
          <p:cNvSpPr txBox="1"/>
          <p:nvPr/>
        </p:nvSpPr>
        <p:spPr>
          <a:xfrm>
            <a:off x="8882665" y="5184724"/>
            <a:ext cx="1222570" cy="492443"/>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LINUX</a:t>
            </a:r>
            <a:endParaRPr/>
          </a:p>
          <a:p>
            <a:pPr marL="0" marR="0" lvl="0" indent="0" algn="ctr" rtl="0">
              <a:lnSpc>
                <a:spcPct val="100000"/>
              </a:lnSpc>
              <a:spcBef>
                <a:spcPts val="0"/>
              </a:spcBef>
              <a:spcAft>
                <a:spcPts val="0"/>
              </a:spcAft>
              <a:buClr>
                <a:srgbClr val="3F4749"/>
              </a:buClr>
              <a:buSzPts val="1600"/>
              <a:buFont typeface="Century Gothic"/>
              <a:buNone/>
            </a:pPr>
            <a:r>
              <a:rPr lang="en-US" sz="1600" b="0" i="0" u="none" strike="noStrike" cap="none">
                <a:solidFill>
                  <a:srgbClr val="3F4749"/>
                </a:solidFill>
                <a:latin typeface="Century Gothic"/>
                <a:ea typeface="Century Gothic"/>
                <a:cs typeface="Century Gothic"/>
                <a:sym typeface="Century Gothic"/>
              </a:rPr>
              <a:t>17 M SLOCs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25"/>
          <p:cNvSpPr/>
          <p:nvPr/>
        </p:nvSpPr>
        <p:spPr>
          <a:xfrm>
            <a:off x="4990863" y="1367830"/>
            <a:ext cx="1194514" cy="1035336"/>
          </a:xfrm>
          <a:custGeom>
            <a:avLst/>
            <a:gdLst/>
            <a:ahLst/>
            <a:cxnLst/>
            <a:rect l="l" t="t" r="r" b="b"/>
            <a:pathLst>
              <a:path w="878" h="761" extrusionOk="0">
                <a:moveTo>
                  <a:pt x="878" y="761"/>
                </a:moveTo>
                <a:lnTo>
                  <a:pt x="0" y="761"/>
                </a:lnTo>
                <a:lnTo>
                  <a:pt x="439" y="0"/>
                </a:lnTo>
                <a:lnTo>
                  <a:pt x="878" y="76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69" name="Google Shape;1069;p125"/>
          <p:cNvSpPr/>
          <p:nvPr/>
        </p:nvSpPr>
        <p:spPr>
          <a:xfrm rot="10800000" flipH="1">
            <a:off x="5263722" y="1452563"/>
            <a:ext cx="630131" cy="767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70" name="Google Shape;1070;p125"/>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LINUX中的SPECTRE和MELTDOWN</a:t>
            </a:r>
            <a:endParaRPr/>
          </a:p>
        </p:txBody>
      </p:sp>
      <p:sp>
        <p:nvSpPr>
          <p:cNvPr id="1071" name="Google Shape;1071;p125"/>
          <p:cNvSpPr/>
          <p:nvPr/>
        </p:nvSpPr>
        <p:spPr>
          <a:xfrm>
            <a:off x="4291568" y="2577309"/>
            <a:ext cx="2593102" cy="1035336"/>
          </a:xfrm>
          <a:custGeom>
            <a:avLst/>
            <a:gdLst/>
            <a:ahLst/>
            <a:cxnLst/>
            <a:rect l="l" t="t" r="r" b="b"/>
            <a:pathLst>
              <a:path w="1906" h="761" extrusionOk="0">
                <a:moveTo>
                  <a:pt x="1906" y="761"/>
                </a:moveTo>
                <a:lnTo>
                  <a:pt x="0" y="761"/>
                </a:lnTo>
                <a:lnTo>
                  <a:pt x="439" y="0"/>
                </a:lnTo>
                <a:lnTo>
                  <a:pt x="1464" y="0"/>
                </a:lnTo>
                <a:lnTo>
                  <a:pt x="1906" y="761"/>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2" name="Google Shape;1072;p125"/>
          <p:cNvSpPr/>
          <p:nvPr/>
        </p:nvSpPr>
        <p:spPr>
          <a:xfrm>
            <a:off x="2897062" y="4996267"/>
            <a:ext cx="5383475" cy="1035336"/>
          </a:xfrm>
          <a:custGeom>
            <a:avLst/>
            <a:gdLst/>
            <a:ahLst/>
            <a:cxnLst/>
            <a:rect l="l" t="t" r="r" b="b"/>
            <a:pathLst>
              <a:path w="1200" h="232" extrusionOk="0">
                <a:moveTo>
                  <a:pt x="1200" y="232"/>
                </a:moveTo>
                <a:cubicBezTo>
                  <a:pt x="0" y="232"/>
                  <a:pt x="0" y="232"/>
                  <a:pt x="0" y="232"/>
                </a:cubicBezTo>
                <a:cubicBezTo>
                  <a:pt x="133" y="1"/>
                  <a:pt x="133" y="1"/>
                  <a:pt x="133" y="1"/>
                </a:cubicBezTo>
                <a:cubicBezTo>
                  <a:pt x="133" y="0"/>
                  <a:pt x="134" y="0"/>
                  <a:pt x="135" y="0"/>
                </a:cubicBezTo>
                <a:cubicBezTo>
                  <a:pt x="1066" y="0"/>
                  <a:pt x="1066" y="0"/>
                  <a:pt x="1066" y="0"/>
                </a:cubicBezTo>
                <a:lnTo>
                  <a:pt x="1200" y="232"/>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3" name="Google Shape;1073;p125"/>
          <p:cNvSpPr/>
          <p:nvPr/>
        </p:nvSpPr>
        <p:spPr>
          <a:xfrm>
            <a:off x="3596356" y="3786789"/>
            <a:ext cx="3983526" cy="1035336"/>
          </a:xfrm>
          <a:custGeom>
            <a:avLst/>
            <a:gdLst/>
            <a:ahLst/>
            <a:cxnLst/>
            <a:rect l="l" t="t" r="r" b="b"/>
            <a:pathLst>
              <a:path w="888" h="232" extrusionOk="0">
                <a:moveTo>
                  <a:pt x="888" y="232"/>
                </a:moveTo>
                <a:cubicBezTo>
                  <a:pt x="0" y="232"/>
                  <a:pt x="0" y="232"/>
                  <a:pt x="0" y="232"/>
                </a:cubicBezTo>
                <a:cubicBezTo>
                  <a:pt x="133" y="0"/>
                  <a:pt x="133" y="0"/>
                  <a:pt x="133" y="0"/>
                </a:cubicBezTo>
                <a:cubicBezTo>
                  <a:pt x="755" y="0"/>
                  <a:pt x="755" y="0"/>
                  <a:pt x="755" y="0"/>
                </a:cubicBezTo>
                <a:cubicBezTo>
                  <a:pt x="755" y="0"/>
                  <a:pt x="755" y="0"/>
                  <a:pt x="755" y="0"/>
                </a:cubicBezTo>
                <a:lnTo>
                  <a:pt x="888" y="232"/>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4" name="Google Shape;1074;p125"/>
          <p:cNvSpPr/>
          <p:nvPr/>
        </p:nvSpPr>
        <p:spPr>
          <a:xfrm>
            <a:off x="4888826" y="2403166"/>
            <a:ext cx="1296551" cy="174143"/>
          </a:xfrm>
          <a:custGeom>
            <a:avLst/>
            <a:gdLst/>
            <a:ahLst/>
            <a:cxnLst/>
            <a:rect l="l" t="t" r="r" b="b"/>
            <a:pathLst>
              <a:path w="953" h="128" extrusionOk="0">
                <a:moveTo>
                  <a:pt x="0" y="128"/>
                </a:moveTo>
                <a:lnTo>
                  <a:pt x="158" y="0"/>
                </a:lnTo>
                <a:lnTo>
                  <a:pt x="953" y="0"/>
                </a:lnTo>
                <a:lnTo>
                  <a:pt x="844" y="128"/>
                </a:lnTo>
                <a:lnTo>
                  <a:pt x="0" y="128"/>
                </a:lnTo>
                <a:close/>
              </a:path>
            </a:pathLst>
          </a:custGeom>
          <a:solidFill>
            <a:srgbClr val="5E12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5" name="Google Shape;1075;p125"/>
          <p:cNvSpPr/>
          <p:nvPr/>
        </p:nvSpPr>
        <p:spPr>
          <a:xfrm>
            <a:off x="4193613" y="3612645"/>
            <a:ext cx="2691057" cy="174143"/>
          </a:xfrm>
          <a:custGeom>
            <a:avLst/>
            <a:gdLst/>
            <a:ahLst/>
            <a:cxnLst/>
            <a:rect l="l" t="t" r="r" b="b"/>
            <a:pathLst>
              <a:path w="1978" h="128" extrusionOk="0">
                <a:moveTo>
                  <a:pt x="0" y="128"/>
                </a:moveTo>
                <a:lnTo>
                  <a:pt x="237" y="0"/>
                </a:lnTo>
                <a:lnTo>
                  <a:pt x="1978" y="0"/>
                </a:lnTo>
                <a:lnTo>
                  <a:pt x="1711" y="128"/>
                </a:lnTo>
                <a:lnTo>
                  <a:pt x="0" y="128"/>
                </a:lnTo>
                <a:close/>
              </a:path>
            </a:pathLst>
          </a:custGeom>
          <a:solidFill>
            <a:srgbClr val="5F1B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6" name="Google Shape;1076;p125"/>
          <p:cNvSpPr/>
          <p:nvPr/>
        </p:nvSpPr>
        <p:spPr>
          <a:xfrm>
            <a:off x="3492959" y="4822124"/>
            <a:ext cx="4086924" cy="178225"/>
          </a:xfrm>
          <a:custGeom>
            <a:avLst/>
            <a:gdLst/>
            <a:ahLst/>
            <a:cxnLst/>
            <a:rect l="l" t="t" r="r" b="b"/>
            <a:pathLst>
              <a:path w="3004" h="131" extrusionOk="0">
                <a:moveTo>
                  <a:pt x="0" y="131"/>
                </a:moveTo>
                <a:lnTo>
                  <a:pt x="287" y="0"/>
                </a:lnTo>
                <a:lnTo>
                  <a:pt x="3004" y="0"/>
                </a:lnTo>
                <a:lnTo>
                  <a:pt x="2648" y="131"/>
                </a:lnTo>
                <a:lnTo>
                  <a:pt x="0" y="131"/>
                </a:lnTo>
                <a:close/>
              </a:path>
            </a:pathLst>
          </a:custGeom>
          <a:solidFill>
            <a:srgbClr val="2E16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7" name="Google Shape;1077;p125"/>
          <p:cNvSpPr/>
          <p:nvPr/>
        </p:nvSpPr>
        <p:spPr>
          <a:xfrm>
            <a:off x="7885993" y="5000349"/>
            <a:ext cx="3091043" cy="861193"/>
          </a:xfrm>
          <a:custGeom>
            <a:avLst/>
            <a:gdLst/>
            <a:ahLst/>
            <a:cxnLst/>
            <a:rect l="l" t="t" r="r" b="b"/>
            <a:pathLst>
              <a:path w="689" h="193" extrusionOk="0">
                <a:moveTo>
                  <a:pt x="689" y="97"/>
                </a:moveTo>
                <a:cubicBezTo>
                  <a:pt x="689" y="150"/>
                  <a:pt x="645" y="193"/>
                  <a:pt x="592" y="193"/>
                </a:cubicBezTo>
                <a:cubicBezTo>
                  <a:pt x="111" y="193"/>
                  <a:pt x="111" y="193"/>
                  <a:pt x="111" y="193"/>
                </a:cubicBezTo>
                <a:cubicBezTo>
                  <a:pt x="0" y="0"/>
                  <a:pt x="0" y="0"/>
                  <a:pt x="0" y="0"/>
                </a:cubicBezTo>
                <a:cubicBezTo>
                  <a:pt x="592" y="0"/>
                  <a:pt x="592" y="0"/>
                  <a:pt x="592" y="0"/>
                </a:cubicBezTo>
                <a:cubicBezTo>
                  <a:pt x="645" y="0"/>
                  <a:pt x="689" y="43"/>
                  <a:pt x="689" y="97"/>
                </a:cubicBezTo>
                <a:close/>
                <a:moveTo>
                  <a:pt x="113" y="188"/>
                </a:moveTo>
                <a:cubicBezTo>
                  <a:pt x="592" y="188"/>
                  <a:pt x="592" y="188"/>
                  <a:pt x="592" y="188"/>
                </a:cubicBezTo>
                <a:cubicBezTo>
                  <a:pt x="642" y="188"/>
                  <a:pt x="683" y="147"/>
                  <a:pt x="683" y="97"/>
                </a:cubicBezTo>
                <a:cubicBezTo>
                  <a:pt x="683" y="46"/>
                  <a:pt x="642" y="5"/>
                  <a:pt x="592" y="5"/>
                </a:cubicBezTo>
                <a:cubicBezTo>
                  <a:pt x="9" y="5"/>
                  <a:pt x="9" y="5"/>
                  <a:pt x="9" y="5"/>
                </a:cubicBezTo>
                <a:lnTo>
                  <a:pt x="113" y="188"/>
                </a:lnTo>
                <a:close/>
              </a:path>
            </a:pathLst>
          </a:custGeom>
          <a:solidFill>
            <a:srgbClr val="4F25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8" name="Google Shape;1078;p125"/>
          <p:cNvSpPr/>
          <p:nvPr/>
        </p:nvSpPr>
        <p:spPr>
          <a:xfrm>
            <a:off x="7216630" y="3839848"/>
            <a:ext cx="3086961" cy="861193"/>
          </a:xfrm>
          <a:custGeom>
            <a:avLst/>
            <a:gdLst/>
            <a:ahLst/>
            <a:cxnLst/>
            <a:rect l="l" t="t" r="r" b="b"/>
            <a:pathLst>
              <a:path w="688" h="193" extrusionOk="0">
                <a:moveTo>
                  <a:pt x="688" y="96"/>
                </a:moveTo>
                <a:cubicBezTo>
                  <a:pt x="688" y="150"/>
                  <a:pt x="645" y="193"/>
                  <a:pt x="592" y="193"/>
                </a:cubicBezTo>
                <a:cubicBezTo>
                  <a:pt x="110" y="193"/>
                  <a:pt x="110" y="193"/>
                  <a:pt x="110" y="193"/>
                </a:cubicBezTo>
                <a:cubicBezTo>
                  <a:pt x="0" y="0"/>
                  <a:pt x="0" y="0"/>
                  <a:pt x="0" y="0"/>
                </a:cubicBezTo>
                <a:cubicBezTo>
                  <a:pt x="592" y="0"/>
                  <a:pt x="592" y="0"/>
                  <a:pt x="592" y="0"/>
                </a:cubicBezTo>
                <a:cubicBezTo>
                  <a:pt x="645" y="0"/>
                  <a:pt x="688" y="43"/>
                  <a:pt x="688" y="96"/>
                </a:cubicBezTo>
                <a:close/>
                <a:moveTo>
                  <a:pt x="113" y="188"/>
                </a:moveTo>
                <a:cubicBezTo>
                  <a:pt x="592" y="188"/>
                  <a:pt x="592" y="188"/>
                  <a:pt x="592" y="188"/>
                </a:cubicBezTo>
                <a:cubicBezTo>
                  <a:pt x="642" y="188"/>
                  <a:pt x="683" y="147"/>
                  <a:pt x="683" y="96"/>
                </a:cubicBezTo>
                <a:cubicBezTo>
                  <a:pt x="683" y="46"/>
                  <a:pt x="642" y="5"/>
                  <a:pt x="592" y="5"/>
                </a:cubicBezTo>
                <a:cubicBezTo>
                  <a:pt x="9" y="5"/>
                  <a:pt x="9" y="5"/>
                  <a:pt x="9" y="5"/>
                </a:cubicBezTo>
                <a:lnTo>
                  <a:pt x="113" y="188"/>
                </a:lnTo>
                <a:close/>
              </a:path>
            </a:pathLst>
          </a:custGeom>
          <a:solidFill>
            <a:srgbClr val="7521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79" name="Google Shape;1079;p125"/>
          <p:cNvSpPr/>
          <p:nvPr/>
        </p:nvSpPr>
        <p:spPr>
          <a:xfrm>
            <a:off x="6521419" y="2599077"/>
            <a:ext cx="3050228" cy="866635"/>
          </a:xfrm>
          <a:custGeom>
            <a:avLst/>
            <a:gdLst/>
            <a:ahLst/>
            <a:cxnLst/>
            <a:rect l="l" t="t" r="r" b="b"/>
            <a:pathLst>
              <a:path w="680" h="194" extrusionOk="0">
                <a:moveTo>
                  <a:pt x="680" y="97"/>
                </a:moveTo>
                <a:cubicBezTo>
                  <a:pt x="680" y="150"/>
                  <a:pt x="637" y="194"/>
                  <a:pt x="584" y="194"/>
                </a:cubicBezTo>
                <a:cubicBezTo>
                  <a:pt x="102" y="194"/>
                  <a:pt x="102" y="194"/>
                  <a:pt x="102" y="194"/>
                </a:cubicBezTo>
                <a:cubicBezTo>
                  <a:pt x="0" y="0"/>
                  <a:pt x="0" y="0"/>
                  <a:pt x="0" y="0"/>
                </a:cubicBezTo>
                <a:cubicBezTo>
                  <a:pt x="584" y="0"/>
                  <a:pt x="584" y="0"/>
                  <a:pt x="584" y="0"/>
                </a:cubicBezTo>
                <a:cubicBezTo>
                  <a:pt x="637" y="0"/>
                  <a:pt x="680" y="44"/>
                  <a:pt x="680" y="97"/>
                </a:cubicBezTo>
                <a:close/>
                <a:moveTo>
                  <a:pt x="105" y="189"/>
                </a:moveTo>
                <a:cubicBezTo>
                  <a:pt x="584" y="189"/>
                  <a:pt x="584" y="189"/>
                  <a:pt x="584" y="189"/>
                </a:cubicBezTo>
                <a:cubicBezTo>
                  <a:pt x="634" y="189"/>
                  <a:pt x="675" y="147"/>
                  <a:pt x="675" y="97"/>
                </a:cubicBezTo>
                <a:cubicBezTo>
                  <a:pt x="675" y="46"/>
                  <a:pt x="634" y="5"/>
                  <a:pt x="584" y="5"/>
                </a:cubicBezTo>
                <a:cubicBezTo>
                  <a:pt x="8" y="5"/>
                  <a:pt x="8" y="5"/>
                  <a:pt x="8" y="5"/>
                </a:cubicBezTo>
                <a:lnTo>
                  <a:pt x="105" y="189"/>
                </a:lnTo>
                <a:close/>
              </a:path>
            </a:pathLst>
          </a:custGeom>
          <a:solidFill>
            <a:srgbClr val="951D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80" name="Google Shape;1080;p125"/>
          <p:cNvSpPr/>
          <p:nvPr/>
        </p:nvSpPr>
        <p:spPr>
          <a:xfrm>
            <a:off x="5834369" y="1430413"/>
            <a:ext cx="3078798" cy="861193"/>
          </a:xfrm>
          <a:custGeom>
            <a:avLst/>
            <a:gdLst/>
            <a:ahLst/>
            <a:cxnLst/>
            <a:rect l="l" t="t" r="r" b="b"/>
            <a:pathLst>
              <a:path w="686" h="193" extrusionOk="0">
                <a:moveTo>
                  <a:pt x="686" y="97"/>
                </a:moveTo>
                <a:cubicBezTo>
                  <a:pt x="686" y="150"/>
                  <a:pt x="643" y="193"/>
                  <a:pt x="590" y="193"/>
                </a:cubicBezTo>
                <a:cubicBezTo>
                  <a:pt x="108" y="193"/>
                  <a:pt x="108" y="193"/>
                  <a:pt x="108" y="193"/>
                </a:cubicBezTo>
                <a:cubicBezTo>
                  <a:pt x="0" y="0"/>
                  <a:pt x="0" y="0"/>
                  <a:pt x="0" y="0"/>
                </a:cubicBezTo>
                <a:cubicBezTo>
                  <a:pt x="590" y="0"/>
                  <a:pt x="590" y="0"/>
                  <a:pt x="590" y="0"/>
                </a:cubicBezTo>
                <a:cubicBezTo>
                  <a:pt x="643" y="0"/>
                  <a:pt x="686" y="43"/>
                  <a:pt x="686" y="97"/>
                </a:cubicBezTo>
                <a:close/>
                <a:moveTo>
                  <a:pt x="111" y="188"/>
                </a:moveTo>
                <a:cubicBezTo>
                  <a:pt x="590" y="188"/>
                  <a:pt x="590" y="188"/>
                  <a:pt x="590" y="188"/>
                </a:cubicBezTo>
                <a:cubicBezTo>
                  <a:pt x="640" y="188"/>
                  <a:pt x="681" y="147"/>
                  <a:pt x="681" y="97"/>
                </a:cubicBezTo>
                <a:cubicBezTo>
                  <a:pt x="681" y="46"/>
                  <a:pt x="640" y="5"/>
                  <a:pt x="590" y="5"/>
                </a:cubicBezTo>
                <a:cubicBezTo>
                  <a:pt x="8" y="5"/>
                  <a:pt x="8" y="5"/>
                  <a:pt x="8" y="5"/>
                </a:cubicBezTo>
                <a:lnTo>
                  <a:pt x="111" y="18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081" name="Google Shape;1081;p125"/>
          <p:cNvSpPr/>
          <p:nvPr/>
        </p:nvSpPr>
        <p:spPr>
          <a:xfrm>
            <a:off x="651017" y="5465132"/>
            <a:ext cx="2956242"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Spectre和Meltdown</a:t>
            </a:r>
            <a:endParaRPr sz="1800" b="0" i="0" u="none" strike="noStrike" cap="none">
              <a:solidFill>
                <a:srgbClr val="FFFFFF"/>
              </a:solidFill>
              <a:latin typeface="Century Gothic"/>
              <a:ea typeface="Century Gothic"/>
              <a:cs typeface="Century Gothic"/>
              <a:sym typeface="Century Gothic"/>
            </a:endParaRPr>
          </a:p>
        </p:txBody>
      </p:sp>
      <p:sp>
        <p:nvSpPr>
          <p:cNvPr id="1082" name="Google Shape;1082;p125"/>
          <p:cNvSpPr/>
          <p:nvPr/>
        </p:nvSpPr>
        <p:spPr>
          <a:xfrm>
            <a:off x="3142858" y="2879530"/>
            <a:ext cx="1735199"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Heartbleed</a:t>
            </a:r>
            <a:endParaRPr sz="1800" b="0" i="0" u="none" strike="noStrike" cap="none">
              <a:solidFill>
                <a:srgbClr val="FFFFFF"/>
              </a:solidFill>
              <a:latin typeface="Century Gothic"/>
              <a:ea typeface="Century Gothic"/>
              <a:cs typeface="Century Gothic"/>
              <a:sym typeface="Century Gothic"/>
            </a:endParaRPr>
          </a:p>
        </p:txBody>
      </p:sp>
      <p:sp>
        <p:nvSpPr>
          <p:cNvPr id="1083" name="Google Shape;1083;p125"/>
          <p:cNvSpPr/>
          <p:nvPr/>
        </p:nvSpPr>
        <p:spPr>
          <a:xfrm>
            <a:off x="2057400" y="4184405"/>
            <a:ext cx="1926004"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lvl="0" algn="ctr">
              <a:buClr>
                <a:srgbClr val="FFFFFF"/>
              </a:buClr>
              <a:buSzPts val="1800"/>
            </a:pPr>
            <a:r>
              <a:rPr lang="en-US" sz="1800" dirty="0" err="1">
                <a:solidFill>
                  <a:srgbClr val="FFFFFF"/>
                </a:solidFill>
                <a:latin typeface="Century Gothic"/>
                <a:ea typeface="Century Gothic"/>
                <a:cs typeface="Century Gothic"/>
                <a:sym typeface="Century Gothic"/>
              </a:rPr>
              <a:t>subPath</a:t>
            </a:r>
            <a:endParaRPr lang="en-US" sz="1800" dirty="0">
              <a:solidFill>
                <a:srgbClr val="FFFFFF"/>
              </a:solidFill>
              <a:latin typeface="Century Gothic"/>
              <a:ea typeface="Century Gothic"/>
              <a:cs typeface="Century Gothic"/>
              <a:sym typeface="Century Gothic"/>
            </a:endParaRPr>
          </a:p>
        </p:txBody>
      </p:sp>
      <p:sp>
        <p:nvSpPr>
          <p:cNvPr id="1084" name="Google Shape;1084;p125"/>
          <p:cNvSpPr/>
          <p:nvPr/>
        </p:nvSpPr>
        <p:spPr>
          <a:xfrm>
            <a:off x="5422228" y="1251813"/>
            <a:ext cx="331782" cy="331782"/>
          </a:xfrm>
          <a:prstGeom prst="ellipse">
            <a:avLst/>
          </a:prstGeom>
          <a:solidFill>
            <a:schemeClr val="lt1">
              <a:alpha val="45882"/>
            </a:schemeClr>
          </a:solidFill>
          <a:ln w="25400" cap="flat" cmpd="sng">
            <a:solidFill>
              <a:srgbClr val="A70F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cxnSp>
        <p:nvCxnSpPr>
          <p:cNvPr id="1085" name="Google Shape;1085;p125"/>
          <p:cNvCxnSpPr/>
          <p:nvPr/>
        </p:nvCxnSpPr>
        <p:spPr>
          <a:xfrm>
            <a:off x="4743908" y="1417704"/>
            <a:ext cx="678320" cy="0"/>
          </a:xfrm>
          <a:prstGeom prst="straightConnector1">
            <a:avLst/>
          </a:prstGeom>
          <a:solidFill>
            <a:schemeClr val="lt1">
              <a:alpha val="45882"/>
            </a:schemeClr>
          </a:solidFill>
          <a:ln w="25400" cap="flat" cmpd="sng">
            <a:solidFill>
              <a:srgbClr val="A70F50"/>
            </a:solidFill>
            <a:prstDash val="solid"/>
            <a:miter lim="800000"/>
            <a:headEnd type="none" w="sm" len="sm"/>
            <a:tailEnd type="none" w="sm" len="sm"/>
          </a:ln>
        </p:spPr>
      </p:cxnSp>
      <p:sp>
        <p:nvSpPr>
          <p:cNvPr id="1086" name="Google Shape;1086;p125"/>
          <p:cNvSpPr/>
          <p:nvPr/>
        </p:nvSpPr>
        <p:spPr>
          <a:xfrm>
            <a:off x="3222886" y="1712931"/>
            <a:ext cx="2211150" cy="4978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r>
              <a:rPr lang="en-US" sz="1800" b="0" i="0" u="none" strike="noStrike" cap="none">
                <a:solidFill>
                  <a:srgbClr val="FFFFFF"/>
                </a:solidFill>
                <a:latin typeface="Century Gothic"/>
                <a:ea typeface="Century Gothic"/>
                <a:cs typeface="Century Gothic"/>
                <a:sym typeface="Century Gothic"/>
              </a:rPr>
              <a:t>DivideConcept</a:t>
            </a:r>
            <a:endParaRPr sz="1800" b="0" i="0" u="none" strike="noStrike" cap="none">
              <a:solidFill>
                <a:srgbClr val="FFFFFF"/>
              </a:solidFill>
              <a:latin typeface="Century Gothic"/>
              <a:ea typeface="Century Gothic"/>
              <a:cs typeface="Century Gothic"/>
              <a:sym typeface="Century Gothic"/>
            </a:endParaRPr>
          </a:p>
        </p:txBody>
      </p:sp>
      <p:sp>
        <p:nvSpPr>
          <p:cNvPr id="1087" name="Google Shape;1087;p125"/>
          <p:cNvSpPr txBox="1"/>
          <p:nvPr/>
        </p:nvSpPr>
        <p:spPr>
          <a:xfrm>
            <a:off x="7300780" y="2786172"/>
            <a:ext cx="1665446"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NODE.JS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12.3 M SLOCs</a:t>
            </a:r>
            <a:endParaRPr/>
          </a:p>
        </p:txBody>
      </p:sp>
      <p:sp>
        <p:nvSpPr>
          <p:cNvPr id="1088" name="Google Shape;1088;p125"/>
          <p:cNvSpPr txBox="1"/>
          <p:nvPr/>
        </p:nvSpPr>
        <p:spPr>
          <a:xfrm>
            <a:off x="6338384" y="1583595"/>
            <a:ext cx="2070767" cy="49781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dirty="0" err="1">
                <a:solidFill>
                  <a:srgbClr val="3F4749"/>
                </a:solidFill>
                <a:latin typeface="Century Gothic"/>
                <a:ea typeface="Century Gothic"/>
                <a:cs typeface="Century Gothic"/>
                <a:sym typeface="Century Gothic"/>
              </a:rPr>
              <a:t>第三方库</a:t>
            </a:r>
            <a:br>
              <a:rPr lang="en-US" sz="1600" dirty="0">
                <a:solidFill>
                  <a:srgbClr val="3F4749"/>
                </a:solidFill>
                <a:latin typeface="Century Gothic"/>
                <a:ea typeface="Century Gothic"/>
                <a:cs typeface="Century Gothic"/>
                <a:sym typeface="Century Gothic"/>
              </a:rPr>
            </a:br>
            <a:r>
              <a:rPr lang="en-US" sz="1600" dirty="0">
                <a:solidFill>
                  <a:srgbClr val="3F4749"/>
                </a:solidFill>
                <a:latin typeface="Century Gothic"/>
                <a:ea typeface="Century Gothic"/>
                <a:cs typeface="Century Gothic"/>
                <a:sym typeface="Century Gothic"/>
              </a:rPr>
              <a:t>2.5 M SLOCs</a:t>
            </a:r>
            <a:endParaRPr dirty="0"/>
          </a:p>
        </p:txBody>
      </p:sp>
      <p:sp>
        <p:nvSpPr>
          <p:cNvPr id="1089" name="Google Shape;1089;p125"/>
          <p:cNvSpPr txBox="1"/>
          <p:nvPr/>
        </p:nvSpPr>
        <p:spPr>
          <a:xfrm>
            <a:off x="3442255" y="1153491"/>
            <a:ext cx="1261473" cy="4978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3F4749"/>
              </a:buClr>
              <a:buSzPts val="1600"/>
              <a:buFont typeface="Century Gothic"/>
              <a:buNone/>
            </a:pPr>
            <a:r>
              <a:rPr lang="en-US" sz="1600" b="1" i="0" u="none" strike="noStrike" cap="none">
                <a:solidFill>
                  <a:srgbClr val="3F4749"/>
                </a:solidFill>
                <a:latin typeface="Century Gothic"/>
                <a:ea typeface="Century Gothic"/>
                <a:cs typeface="Century Gothic"/>
                <a:sym typeface="Century Gothic"/>
              </a:rPr>
              <a:t>我们的代码</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40 K SLOCs</a:t>
            </a:r>
            <a:endParaRPr/>
          </a:p>
        </p:txBody>
      </p:sp>
      <p:sp>
        <p:nvSpPr>
          <p:cNvPr id="1090" name="Google Shape;1090;p125"/>
          <p:cNvSpPr txBox="1"/>
          <p:nvPr/>
        </p:nvSpPr>
        <p:spPr>
          <a:xfrm>
            <a:off x="7660095" y="4024223"/>
            <a:ext cx="244514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KUBERNETES</a:t>
            </a:r>
            <a:br>
              <a:rPr lang="en-US" sz="1600">
                <a:solidFill>
                  <a:srgbClr val="3F4749"/>
                </a:solidFill>
                <a:latin typeface="Century Gothic"/>
                <a:ea typeface="Century Gothic"/>
                <a:cs typeface="Century Gothic"/>
                <a:sym typeface="Century Gothic"/>
              </a:rPr>
            </a:br>
            <a:r>
              <a:rPr lang="en-US" sz="1600">
                <a:solidFill>
                  <a:srgbClr val="3F4749"/>
                </a:solidFill>
                <a:latin typeface="Century Gothic"/>
                <a:ea typeface="Century Gothic"/>
                <a:cs typeface="Century Gothic"/>
                <a:sym typeface="Century Gothic"/>
              </a:rPr>
              <a:t>35 M SLOCs</a:t>
            </a:r>
            <a:endParaRPr/>
          </a:p>
        </p:txBody>
      </p:sp>
      <p:sp>
        <p:nvSpPr>
          <p:cNvPr id="1091" name="Google Shape;1091;p125"/>
          <p:cNvSpPr txBox="1"/>
          <p:nvPr/>
        </p:nvSpPr>
        <p:spPr>
          <a:xfrm>
            <a:off x="8882665" y="5184724"/>
            <a:ext cx="1222570" cy="492443"/>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rgbClr val="3F4749"/>
                </a:solidFill>
                <a:latin typeface="Century Gothic"/>
                <a:ea typeface="Century Gothic"/>
                <a:cs typeface="Century Gothic"/>
                <a:sym typeface="Century Gothic"/>
              </a:rPr>
              <a:t>LINUX</a:t>
            </a:r>
            <a:endParaRPr/>
          </a:p>
          <a:p>
            <a:pPr marL="0" marR="0" lvl="0" indent="0" algn="ctr" rtl="0">
              <a:spcBef>
                <a:spcPts val="0"/>
              </a:spcBef>
              <a:spcAft>
                <a:spcPts val="0"/>
              </a:spcAft>
              <a:buNone/>
            </a:pPr>
            <a:r>
              <a:rPr lang="en-US" sz="1600">
                <a:solidFill>
                  <a:srgbClr val="3F4749"/>
                </a:solidFill>
                <a:latin typeface="Century Gothic"/>
                <a:ea typeface="Century Gothic"/>
                <a:cs typeface="Century Gothic"/>
                <a:sym typeface="Century Gothic"/>
              </a:rPr>
              <a:t>17 M SLOCs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9"/>
          <p:cNvSpPr txBox="1">
            <a:spLocks noGrp="1"/>
          </p:cNvSpPr>
          <p:nvPr>
            <p:ph type="title"/>
          </p:nvPr>
        </p:nvSpPr>
        <p:spPr>
          <a:xfrm>
            <a:off x="132327" y="428518"/>
            <a:ext cx="11981867" cy="590931"/>
          </a:xfrm>
          <a:prstGeom prst="rect">
            <a:avLst/>
          </a:prstGeom>
          <a:noFill/>
          <a:ln>
            <a:noFill/>
          </a:ln>
        </p:spPr>
        <p:txBody>
          <a:bodyPr spcFirstLastPara="1" wrap="square" lIns="162525" tIns="162525" rIns="162525" bIns="162525" anchor="ctr" anchorCtr="0">
            <a:noAutofit/>
          </a:bodyPr>
          <a:lstStyle/>
          <a:p>
            <a:pPr marL="0" marR="0" lvl="0" indent="0" algn="l" rtl="0">
              <a:lnSpc>
                <a:spcPct val="90000"/>
              </a:lnSpc>
              <a:spcBef>
                <a:spcPts val="0"/>
              </a:spcBef>
              <a:spcAft>
                <a:spcPts val="0"/>
              </a:spcAft>
              <a:buClr>
                <a:schemeClr val="accent2"/>
              </a:buClr>
              <a:buSzPts val="3200"/>
              <a:buFont typeface="Century Gothic"/>
              <a:buNone/>
            </a:pPr>
            <a:r>
              <a:rPr lang="en-US" sz="3200" b="0" i="0" u="none" strike="noStrike" cap="none">
                <a:solidFill>
                  <a:schemeClr val="accent2"/>
                </a:solidFill>
                <a:latin typeface="Century Gothic"/>
                <a:ea typeface="Century Gothic"/>
                <a:cs typeface="Century Gothic"/>
                <a:sym typeface="Century Gothic"/>
              </a:rPr>
              <a:t>今天，LINUX基金会远远大于LINUX</a:t>
            </a:r>
            <a:endParaRPr sz="3200" b="0" i="0" u="none" strike="noStrike" cap="none">
              <a:solidFill>
                <a:schemeClr val="accent2"/>
              </a:solidFill>
              <a:latin typeface="Century Gothic"/>
              <a:ea typeface="Century Gothic"/>
              <a:cs typeface="Century Gothic"/>
              <a:sym typeface="Century Gothic"/>
            </a:endParaRPr>
          </a:p>
        </p:txBody>
      </p:sp>
      <p:sp>
        <p:nvSpPr>
          <p:cNvPr id="689" name="Google Shape;689;p99"/>
          <p:cNvSpPr txBox="1">
            <a:spLocks noGrp="1"/>
          </p:cNvSpPr>
          <p:nvPr>
            <p:ph type="sldNum" idx="12"/>
          </p:nvPr>
        </p:nvSpPr>
        <p:spPr>
          <a:xfrm>
            <a:off x="11460163" y="6332538"/>
            <a:ext cx="731837" cy="525462"/>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entury Gothic"/>
                <a:ea typeface="Century Gothic"/>
                <a:cs typeface="Century Gothic"/>
                <a:sym typeface="Century Gothic"/>
              </a:rPr>
              <a:t>3</a:t>
            </a:fld>
            <a:endParaRPr sz="1800">
              <a:solidFill>
                <a:schemeClr val="dk1"/>
              </a:solidFill>
              <a:latin typeface="Century Gothic"/>
              <a:ea typeface="Century Gothic"/>
              <a:cs typeface="Century Gothic"/>
              <a:sym typeface="Century Gothic"/>
            </a:endParaRPr>
          </a:p>
        </p:txBody>
      </p:sp>
      <p:cxnSp>
        <p:nvCxnSpPr>
          <p:cNvPr id="690" name="Google Shape;690;p99"/>
          <p:cNvCxnSpPr/>
          <p:nvPr/>
        </p:nvCxnSpPr>
        <p:spPr>
          <a:xfrm>
            <a:off x="132327" y="2942212"/>
            <a:ext cx="1651200" cy="0"/>
          </a:xfrm>
          <a:prstGeom prst="straightConnector1">
            <a:avLst/>
          </a:prstGeom>
          <a:noFill/>
          <a:ln w="9525" cap="flat" cmpd="sng">
            <a:solidFill>
              <a:srgbClr val="BFBFBF"/>
            </a:solidFill>
            <a:prstDash val="solid"/>
            <a:round/>
            <a:headEnd type="none" w="sm" len="sm"/>
            <a:tailEnd type="none" w="sm" len="sm"/>
          </a:ln>
        </p:spPr>
      </p:cxnSp>
      <p:sp>
        <p:nvSpPr>
          <p:cNvPr id="691" name="Google Shape;691;p99"/>
          <p:cNvSpPr txBox="1"/>
          <p:nvPr/>
        </p:nvSpPr>
        <p:spPr>
          <a:xfrm>
            <a:off x="132327" y="2991232"/>
            <a:ext cx="1651200" cy="1880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我们正在通过计划帮助全球的隐私和安全性对整个网络进行加密。</a:t>
            </a:r>
            <a:endParaRPr sz="2400">
              <a:solidFill>
                <a:schemeClr val="dk1"/>
              </a:solidFill>
              <a:latin typeface="Century Gothic"/>
              <a:ea typeface="Century Gothic"/>
              <a:cs typeface="Century Gothic"/>
              <a:sym typeface="Century Gothic"/>
            </a:endParaRPr>
          </a:p>
        </p:txBody>
      </p:sp>
      <p:sp>
        <p:nvSpPr>
          <p:cNvPr id="692" name="Google Shape;692;p99"/>
          <p:cNvSpPr txBox="1"/>
          <p:nvPr/>
        </p:nvSpPr>
        <p:spPr>
          <a:xfrm>
            <a:off x="227727" y="2386435"/>
            <a:ext cx="14604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安全</a:t>
            </a:r>
            <a:endParaRPr sz="2400" dirty="0">
              <a:solidFill>
                <a:schemeClr val="dk1"/>
              </a:solidFill>
              <a:latin typeface="Century Gothic"/>
              <a:ea typeface="Century Gothic"/>
              <a:cs typeface="Century Gothic"/>
              <a:sym typeface="Century Gothic"/>
            </a:endParaRPr>
          </a:p>
        </p:txBody>
      </p:sp>
      <p:pic>
        <p:nvPicPr>
          <p:cNvPr id="693" name="Google Shape;693;p99"/>
          <p:cNvPicPr preferRelativeResize="0"/>
          <p:nvPr/>
        </p:nvPicPr>
        <p:blipFill rotWithShape="1">
          <a:blip r:embed="rId3">
            <a:alphaModFix/>
          </a:blip>
          <a:srcRect/>
          <a:stretch/>
        </p:blipFill>
        <p:spPr>
          <a:xfrm>
            <a:off x="132335" y="4746963"/>
            <a:ext cx="1651200" cy="748800"/>
          </a:xfrm>
          <a:prstGeom prst="rect">
            <a:avLst/>
          </a:prstGeom>
          <a:noFill/>
          <a:ln>
            <a:noFill/>
          </a:ln>
        </p:spPr>
      </p:pic>
      <p:cxnSp>
        <p:nvCxnSpPr>
          <p:cNvPr id="694" name="Google Shape;694;p99"/>
          <p:cNvCxnSpPr/>
          <p:nvPr/>
        </p:nvCxnSpPr>
        <p:spPr>
          <a:xfrm>
            <a:off x="1914336" y="2942212"/>
            <a:ext cx="1671600" cy="0"/>
          </a:xfrm>
          <a:prstGeom prst="straightConnector1">
            <a:avLst/>
          </a:prstGeom>
          <a:noFill/>
          <a:ln w="9525" cap="flat" cmpd="sng">
            <a:solidFill>
              <a:srgbClr val="BFBFBF"/>
            </a:solidFill>
            <a:prstDash val="solid"/>
            <a:round/>
            <a:headEnd type="none" w="sm" len="sm"/>
            <a:tailEnd type="none" w="sm" len="sm"/>
          </a:ln>
        </p:spPr>
      </p:cxnSp>
      <p:sp>
        <p:nvSpPr>
          <p:cNvPr id="695" name="Google Shape;695;p99"/>
          <p:cNvSpPr txBox="1"/>
          <p:nvPr/>
        </p:nvSpPr>
        <p:spPr>
          <a:xfrm>
            <a:off x="1777336" y="2386435"/>
            <a:ext cx="19456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网络</a:t>
            </a:r>
            <a:endParaRPr sz="2400" b="1" dirty="0">
              <a:solidFill>
                <a:srgbClr val="595959"/>
              </a:solidFill>
              <a:latin typeface="Century Gothic"/>
              <a:ea typeface="Century Gothic"/>
              <a:cs typeface="Century Gothic"/>
              <a:sym typeface="Century Gothic"/>
            </a:endParaRPr>
          </a:p>
        </p:txBody>
      </p:sp>
      <p:sp>
        <p:nvSpPr>
          <p:cNvPr id="696" name="Google Shape;696;p99"/>
          <p:cNvSpPr txBox="1"/>
          <p:nvPr/>
        </p:nvSpPr>
        <p:spPr>
          <a:xfrm>
            <a:off x="1732536" y="2991232"/>
            <a:ext cx="2035200" cy="1880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我们围绕网络创造生态系统以提高在不断变化的软件定义数据中心的灵活性。</a:t>
            </a:r>
            <a:endParaRPr sz="2400">
              <a:solidFill>
                <a:schemeClr val="dk1"/>
              </a:solidFill>
              <a:latin typeface="Century Gothic"/>
              <a:ea typeface="Century Gothic"/>
              <a:cs typeface="Century Gothic"/>
              <a:sym typeface="Century Gothic"/>
            </a:endParaRPr>
          </a:p>
        </p:txBody>
      </p:sp>
      <p:cxnSp>
        <p:nvCxnSpPr>
          <p:cNvPr id="697" name="Google Shape;697;p99"/>
          <p:cNvCxnSpPr/>
          <p:nvPr/>
        </p:nvCxnSpPr>
        <p:spPr>
          <a:xfrm>
            <a:off x="3979980" y="2942212"/>
            <a:ext cx="1671600" cy="0"/>
          </a:xfrm>
          <a:prstGeom prst="straightConnector1">
            <a:avLst/>
          </a:prstGeom>
          <a:noFill/>
          <a:ln w="9525" cap="flat" cmpd="sng">
            <a:solidFill>
              <a:srgbClr val="BFBFBF"/>
            </a:solidFill>
            <a:prstDash val="solid"/>
            <a:round/>
            <a:headEnd type="none" w="sm" len="sm"/>
            <a:tailEnd type="none" w="sm" len="sm"/>
          </a:ln>
        </p:spPr>
      </p:cxnSp>
      <p:sp>
        <p:nvSpPr>
          <p:cNvPr id="698" name="Google Shape;698;p99"/>
          <p:cNvSpPr txBox="1"/>
          <p:nvPr/>
        </p:nvSpPr>
        <p:spPr>
          <a:xfrm>
            <a:off x="4243780" y="2386435"/>
            <a:ext cx="11440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云</a:t>
            </a:r>
            <a:endParaRPr sz="2400" dirty="0">
              <a:solidFill>
                <a:schemeClr val="dk1"/>
              </a:solidFill>
              <a:latin typeface="Century Gothic"/>
              <a:ea typeface="Century Gothic"/>
              <a:cs typeface="Century Gothic"/>
              <a:sym typeface="Century Gothic"/>
            </a:endParaRPr>
          </a:p>
        </p:txBody>
      </p:sp>
      <p:sp>
        <p:nvSpPr>
          <p:cNvPr id="699" name="Google Shape;699;p99"/>
          <p:cNvSpPr txBox="1"/>
          <p:nvPr/>
        </p:nvSpPr>
        <p:spPr>
          <a:xfrm>
            <a:off x="3798180" y="2991232"/>
            <a:ext cx="2035200" cy="1880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我们正在创造云的可移植性层，驱动事实上的标准，并制定针对所有云的编排层。</a:t>
            </a:r>
            <a:endParaRPr sz="2400">
              <a:solidFill>
                <a:schemeClr val="dk1"/>
              </a:solidFill>
              <a:latin typeface="Century Gothic"/>
              <a:ea typeface="Century Gothic"/>
              <a:cs typeface="Century Gothic"/>
              <a:sym typeface="Century Gothic"/>
            </a:endParaRPr>
          </a:p>
        </p:txBody>
      </p:sp>
      <p:cxnSp>
        <p:nvCxnSpPr>
          <p:cNvPr id="700" name="Google Shape;700;p99"/>
          <p:cNvCxnSpPr/>
          <p:nvPr/>
        </p:nvCxnSpPr>
        <p:spPr>
          <a:xfrm>
            <a:off x="6143603" y="2942212"/>
            <a:ext cx="1671600" cy="0"/>
          </a:xfrm>
          <a:prstGeom prst="straightConnector1">
            <a:avLst/>
          </a:prstGeom>
          <a:noFill/>
          <a:ln w="9525" cap="flat" cmpd="sng">
            <a:solidFill>
              <a:srgbClr val="BFBFBF"/>
            </a:solidFill>
            <a:prstDash val="solid"/>
            <a:round/>
            <a:headEnd type="none" w="sm" len="sm"/>
            <a:tailEnd type="none" w="sm" len="sm"/>
          </a:ln>
        </p:spPr>
      </p:cxnSp>
      <p:sp>
        <p:nvSpPr>
          <p:cNvPr id="701" name="Google Shape;701;p99"/>
          <p:cNvSpPr txBox="1"/>
          <p:nvPr/>
        </p:nvSpPr>
        <p:spPr>
          <a:xfrm>
            <a:off x="5995003" y="2386435"/>
            <a:ext cx="19688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汽车</a:t>
            </a:r>
            <a:endParaRPr sz="2400" dirty="0">
              <a:solidFill>
                <a:schemeClr val="dk1"/>
              </a:solidFill>
              <a:latin typeface="Century Gothic"/>
              <a:ea typeface="Century Gothic"/>
              <a:cs typeface="Century Gothic"/>
              <a:sym typeface="Century Gothic"/>
            </a:endParaRPr>
          </a:p>
        </p:txBody>
      </p:sp>
      <p:sp>
        <p:nvSpPr>
          <p:cNvPr id="702" name="Google Shape;702;p99"/>
          <p:cNvSpPr txBox="1"/>
          <p:nvPr/>
        </p:nvSpPr>
        <p:spPr>
          <a:xfrm>
            <a:off x="5961803" y="2991232"/>
            <a:ext cx="2035200" cy="1880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我们正在为汽车行业的信息娱乐系统，可扩展到仪表板和远程信息处理系统平台。</a:t>
            </a:r>
            <a:endParaRPr sz="2400">
              <a:solidFill>
                <a:schemeClr val="dk1"/>
              </a:solidFill>
              <a:latin typeface="Century Gothic"/>
              <a:ea typeface="Century Gothic"/>
              <a:cs typeface="Century Gothic"/>
              <a:sym typeface="Century Gothic"/>
            </a:endParaRPr>
          </a:p>
        </p:txBody>
      </p:sp>
      <p:pic>
        <p:nvPicPr>
          <p:cNvPr id="703" name="Google Shape;703;p99"/>
          <p:cNvPicPr preferRelativeResize="0"/>
          <p:nvPr/>
        </p:nvPicPr>
        <p:blipFill rotWithShape="1">
          <a:blip r:embed="rId4">
            <a:alphaModFix/>
          </a:blip>
          <a:srcRect/>
          <a:stretch/>
        </p:blipFill>
        <p:spPr>
          <a:xfrm>
            <a:off x="6206067" y="4746963"/>
            <a:ext cx="1652400" cy="748800"/>
          </a:xfrm>
          <a:prstGeom prst="rect">
            <a:avLst/>
          </a:prstGeom>
          <a:noFill/>
          <a:ln>
            <a:noFill/>
          </a:ln>
        </p:spPr>
      </p:pic>
      <p:cxnSp>
        <p:nvCxnSpPr>
          <p:cNvPr id="704" name="Google Shape;704;p99"/>
          <p:cNvCxnSpPr/>
          <p:nvPr/>
        </p:nvCxnSpPr>
        <p:spPr>
          <a:xfrm>
            <a:off x="8209395" y="2942212"/>
            <a:ext cx="1671600" cy="0"/>
          </a:xfrm>
          <a:prstGeom prst="straightConnector1">
            <a:avLst/>
          </a:prstGeom>
          <a:noFill/>
          <a:ln w="9525" cap="flat" cmpd="sng">
            <a:solidFill>
              <a:srgbClr val="BFBFBF"/>
            </a:solidFill>
            <a:prstDash val="solid"/>
            <a:round/>
            <a:headEnd type="none" w="sm" len="sm"/>
            <a:tailEnd type="none" w="sm" len="sm"/>
          </a:ln>
        </p:spPr>
      </p:cxnSp>
      <p:sp>
        <p:nvSpPr>
          <p:cNvPr id="705" name="Google Shape;705;p99"/>
          <p:cNvSpPr txBox="1"/>
          <p:nvPr/>
        </p:nvSpPr>
        <p:spPr>
          <a:xfrm>
            <a:off x="8087395" y="2386435"/>
            <a:ext cx="19156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区块链</a:t>
            </a:r>
            <a:endParaRPr sz="2400" dirty="0">
              <a:solidFill>
                <a:schemeClr val="dk1"/>
              </a:solidFill>
              <a:latin typeface="Century Gothic"/>
              <a:ea typeface="Century Gothic"/>
              <a:cs typeface="Century Gothic"/>
              <a:sym typeface="Century Gothic"/>
            </a:endParaRPr>
          </a:p>
        </p:txBody>
      </p:sp>
      <p:sp>
        <p:nvSpPr>
          <p:cNvPr id="706" name="Google Shape;706;p99"/>
          <p:cNvSpPr txBox="1"/>
          <p:nvPr/>
        </p:nvSpPr>
        <p:spPr>
          <a:xfrm>
            <a:off x="8027595" y="2991232"/>
            <a:ext cx="2035200" cy="1551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sz="2400">
              <a:solidFill>
                <a:schemeClr val="dk1"/>
              </a:solidFill>
              <a:latin typeface="Century Gothic"/>
              <a:ea typeface="Century Gothic"/>
              <a:cs typeface="Century Gothic"/>
              <a:sym typeface="Century Gothic"/>
            </a:endParaRPr>
          </a:p>
        </p:txBody>
      </p:sp>
      <p:sp>
        <p:nvSpPr>
          <p:cNvPr id="707" name="Google Shape;707;p99"/>
          <p:cNvSpPr txBox="1"/>
          <p:nvPr/>
        </p:nvSpPr>
        <p:spPr>
          <a:xfrm>
            <a:off x="1537892" y="5629579"/>
            <a:ext cx="9596400" cy="338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1400">
                <a:solidFill>
                  <a:srgbClr val="0099EE"/>
                </a:solidFill>
                <a:latin typeface="Century Gothic"/>
                <a:ea typeface="Century Gothic"/>
                <a:cs typeface="Century Gothic"/>
                <a:sym typeface="Century Gothic"/>
              </a:rPr>
              <a:t>我们经常添加项目；关于最新的项目清单可以浏览tlfprojects.org</a:t>
            </a:r>
            <a:endParaRPr sz="1400">
              <a:solidFill>
                <a:srgbClr val="0099EE"/>
              </a:solidFill>
              <a:latin typeface="Century Gothic"/>
              <a:ea typeface="Century Gothic"/>
              <a:cs typeface="Century Gothic"/>
              <a:sym typeface="Century Gothic"/>
            </a:endParaRPr>
          </a:p>
        </p:txBody>
      </p:sp>
      <p:pic>
        <p:nvPicPr>
          <p:cNvPr id="708" name="Google Shape;708;p99"/>
          <p:cNvPicPr preferRelativeResize="0"/>
          <p:nvPr/>
        </p:nvPicPr>
        <p:blipFill rotWithShape="1">
          <a:blip r:embed="rId5">
            <a:alphaModFix/>
          </a:blip>
          <a:srcRect/>
          <a:stretch/>
        </p:blipFill>
        <p:spPr>
          <a:xfrm>
            <a:off x="557527" y="1604843"/>
            <a:ext cx="800800" cy="800800"/>
          </a:xfrm>
          <a:prstGeom prst="rect">
            <a:avLst/>
          </a:prstGeom>
          <a:noFill/>
          <a:ln>
            <a:noFill/>
          </a:ln>
        </p:spPr>
      </p:pic>
      <p:pic>
        <p:nvPicPr>
          <p:cNvPr id="709" name="Google Shape;709;p99"/>
          <p:cNvPicPr preferRelativeResize="0"/>
          <p:nvPr/>
        </p:nvPicPr>
        <p:blipFill rotWithShape="1">
          <a:blip r:embed="rId6">
            <a:alphaModFix/>
          </a:blip>
          <a:srcRect/>
          <a:stretch/>
        </p:blipFill>
        <p:spPr>
          <a:xfrm>
            <a:off x="2405701" y="1604843"/>
            <a:ext cx="800800" cy="800800"/>
          </a:xfrm>
          <a:prstGeom prst="rect">
            <a:avLst/>
          </a:prstGeom>
          <a:noFill/>
          <a:ln>
            <a:noFill/>
          </a:ln>
        </p:spPr>
      </p:pic>
      <p:pic>
        <p:nvPicPr>
          <p:cNvPr id="710" name="Google Shape;710;p99"/>
          <p:cNvPicPr preferRelativeResize="0"/>
          <p:nvPr/>
        </p:nvPicPr>
        <p:blipFill rotWithShape="1">
          <a:blip r:embed="rId7">
            <a:alphaModFix/>
          </a:blip>
          <a:srcRect/>
          <a:stretch/>
        </p:blipFill>
        <p:spPr>
          <a:xfrm>
            <a:off x="4253876" y="1427843"/>
            <a:ext cx="1154800" cy="1154800"/>
          </a:xfrm>
          <a:prstGeom prst="rect">
            <a:avLst/>
          </a:prstGeom>
          <a:noFill/>
          <a:ln>
            <a:noFill/>
          </a:ln>
        </p:spPr>
      </p:pic>
      <p:pic>
        <p:nvPicPr>
          <p:cNvPr id="711" name="Google Shape;711;p99"/>
          <p:cNvPicPr preferRelativeResize="0"/>
          <p:nvPr/>
        </p:nvPicPr>
        <p:blipFill rotWithShape="1">
          <a:blip r:embed="rId8">
            <a:alphaModFix/>
          </a:blip>
          <a:srcRect/>
          <a:stretch/>
        </p:blipFill>
        <p:spPr>
          <a:xfrm>
            <a:off x="6456051" y="1418443"/>
            <a:ext cx="1173600" cy="1173600"/>
          </a:xfrm>
          <a:prstGeom prst="rect">
            <a:avLst/>
          </a:prstGeom>
          <a:noFill/>
          <a:ln>
            <a:noFill/>
          </a:ln>
        </p:spPr>
      </p:pic>
      <p:pic>
        <p:nvPicPr>
          <p:cNvPr id="712" name="Google Shape;712;p99"/>
          <p:cNvPicPr preferRelativeResize="0"/>
          <p:nvPr/>
        </p:nvPicPr>
        <p:blipFill rotWithShape="1">
          <a:blip r:embed="rId9">
            <a:alphaModFix/>
          </a:blip>
          <a:srcRect/>
          <a:stretch/>
        </p:blipFill>
        <p:spPr>
          <a:xfrm>
            <a:off x="8677025" y="1547843"/>
            <a:ext cx="914800" cy="914800"/>
          </a:xfrm>
          <a:prstGeom prst="rect">
            <a:avLst/>
          </a:prstGeom>
          <a:noFill/>
          <a:ln>
            <a:noFill/>
          </a:ln>
        </p:spPr>
      </p:pic>
      <p:cxnSp>
        <p:nvCxnSpPr>
          <p:cNvPr id="713" name="Google Shape;713;p99"/>
          <p:cNvCxnSpPr/>
          <p:nvPr/>
        </p:nvCxnSpPr>
        <p:spPr>
          <a:xfrm>
            <a:off x="10260795" y="2942212"/>
            <a:ext cx="1671600" cy="0"/>
          </a:xfrm>
          <a:prstGeom prst="straightConnector1">
            <a:avLst/>
          </a:prstGeom>
          <a:noFill/>
          <a:ln w="9525" cap="flat" cmpd="sng">
            <a:solidFill>
              <a:srgbClr val="BFBFBF"/>
            </a:solidFill>
            <a:prstDash val="solid"/>
            <a:round/>
            <a:headEnd type="none" w="sm" len="sm"/>
            <a:tailEnd type="none" w="sm" len="sm"/>
          </a:ln>
        </p:spPr>
      </p:cxnSp>
      <p:sp>
        <p:nvSpPr>
          <p:cNvPr id="714" name="Google Shape;714;p99"/>
          <p:cNvSpPr txBox="1"/>
          <p:nvPr/>
        </p:nvSpPr>
        <p:spPr>
          <a:xfrm>
            <a:off x="10138795" y="2386435"/>
            <a:ext cx="1915600" cy="4924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2400" b="1" dirty="0" err="1">
                <a:solidFill>
                  <a:srgbClr val="595959"/>
                </a:solidFill>
                <a:latin typeface="Century Gothic"/>
                <a:ea typeface="Century Gothic"/>
                <a:cs typeface="Century Gothic"/>
                <a:sym typeface="Century Gothic"/>
              </a:rPr>
              <a:t>网</a:t>
            </a:r>
            <a:endParaRPr sz="2400" dirty="0">
              <a:solidFill>
                <a:schemeClr val="dk1"/>
              </a:solidFill>
              <a:latin typeface="Century Gothic"/>
              <a:ea typeface="Century Gothic"/>
              <a:cs typeface="Century Gothic"/>
              <a:sym typeface="Century Gothic"/>
            </a:endParaRPr>
          </a:p>
        </p:txBody>
      </p:sp>
      <p:sp>
        <p:nvSpPr>
          <p:cNvPr id="715" name="Google Shape;715;p99"/>
          <p:cNvSpPr txBox="1"/>
          <p:nvPr/>
        </p:nvSpPr>
        <p:spPr>
          <a:xfrm>
            <a:off x="10078995" y="2991232"/>
            <a:ext cx="2035200" cy="1551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595959"/>
                </a:solidFill>
                <a:latin typeface="Century Gothic"/>
                <a:ea typeface="Century Gothic"/>
                <a:cs typeface="Century Gothic"/>
                <a:sym typeface="Century Gothic"/>
              </a:rPr>
              <a:t>我们正在为下一代联网、移动、无服务器和物联网应用提供应用开发框架。</a:t>
            </a:r>
            <a:endParaRPr sz="2400">
              <a:solidFill>
                <a:schemeClr val="dk1"/>
              </a:solidFill>
              <a:latin typeface="Century Gothic"/>
              <a:ea typeface="Century Gothic"/>
              <a:cs typeface="Century Gothic"/>
              <a:sym typeface="Century Gothic"/>
            </a:endParaRPr>
          </a:p>
        </p:txBody>
      </p:sp>
      <p:pic>
        <p:nvPicPr>
          <p:cNvPr id="716" name="Google Shape;716;p99" descr="ico_web.png"/>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639200" y="1547843"/>
            <a:ext cx="914800" cy="914800"/>
          </a:xfrm>
          <a:prstGeom prst="rect">
            <a:avLst/>
          </a:prstGeom>
          <a:noFill/>
          <a:ln>
            <a:noFill/>
          </a:ln>
        </p:spPr>
      </p:pic>
      <p:pic>
        <p:nvPicPr>
          <p:cNvPr id="717" name="Google Shape;717;p9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037933" y="4962909"/>
            <a:ext cx="2035200" cy="437559"/>
          </a:xfrm>
          <a:prstGeom prst="rect">
            <a:avLst/>
          </a:prstGeom>
          <a:noFill/>
          <a:ln>
            <a:noFill/>
          </a:ln>
        </p:spPr>
      </p:pic>
      <p:pic>
        <p:nvPicPr>
          <p:cNvPr id="718" name="Google Shape;718;p99"/>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0509799" y="4761895"/>
            <a:ext cx="1173597" cy="718936"/>
          </a:xfrm>
          <a:prstGeom prst="rect">
            <a:avLst/>
          </a:prstGeom>
          <a:noFill/>
          <a:ln>
            <a:noFill/>
          </a:ln>
        </p:spPr>
      </p:pic>
      <p:pic>
        <p:nvPicPr>
          <p:cNvPr id="719" name="Google Shape;719;p99" descr="CNCF_Alternate_Pantone.png"/>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3758801" y="5028435"/>
            <a:ext cx="2131200" cy="338400"/>
          </a:xfrm>
          <a:prstGeom prst="rect">
            <a:avLst/>
          </a:prstGeom>
          <a:noFill/>
          <a:ln>
            <a:noFill/>
          </a:ln>
        </p:spPr>
      </p:pic>
      <p:pic>
        <p:nvPicPr>
          <p:cNvPr id="720" name="Google Shape;720;p99"/>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2007299" y="4956767"/>
            <a:ext cx="1541157" cy="4375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6"/>
          <p:cNvSpPr/>
          <p:nvPr/>
        </p:nvSpPr>
        <p:spPr>
          <a:xfrm flipH="1">
            <a:off x="279977" y="852615"/>
            <a:ext cx="5317018" cy="1938992"/>
          </a:xfrm>
          <a:prstGeom prst="rect">
            <a:avLst/>
          </a:prstGeom>
          <a:noFill/>
          <a:ln>
            <a:noFill/>
          </a:ln>
        </p:spPr>
        <p:txBody>
          <a:bodyPr spcFirstLastPara="1" wrap="square" lIns="91425" tIns="45700" rIns="91425" bIns="45700" anchor="ctr" anchorCtr="0">
            <a:noAutofit/>
          </a:bodyPr>
          <a:lstStyle/>
          <a:p>
            <a:pPr lvl="0" algn="r">
              <a:buClr>
                <a:srgbClr val="252A60"/>
              </a:buClr>
              <a:buSzPts val="2400"/>
            </a:pPr>
            <a:r>
              <a:rPr lang="zh-TW" altLang="en-US" sz="2400" b="1" dirty="0">
                <a:solidFill>
                  <a:srgbClr val="3F4749"/>
                </a:solidFill>
                <a:latin typeface="Century Gothic"/>
                <a:ea typeface="Century Gothic"/>
                <a:cs typeface="Century Gothic"/>
                <a:sym typeface="Century Gothic"/>
              </a:rPr>
              <a:t>开源</a:t>
            </a:r>
            <a:r>
              <a:rPr lang="zh-TW" altLang="en-US" sz="2400" dirty="0">
                <a:solidFill>
                  <a:srgbClr val="3F4749"/>
                </a:solidFill>
                <a:latin typeface="Century Gothic"/>
                <a:ea typeface="Century Gothic"/>
                <a:cs typeface="Century Gothic"/>
                <a:sym typeface="Century Gothic"/>
              </a:rPr>
              <a:t>的强大之处在于能够利用</a:t>
            </a:r>
            <a:r>
              <a:rPr lang="zh-TW" altLang="en-US" sz="2400" b="1" dirty="0">
                <a:solidFill>
                  <a:srgbClr val="3F4749"/>
                </a:solidFill>
                <a:latin typeface="Century Gothic"/>
                <a:ea typeface="Century Gothic"/>
                <a:cs typeface="Century Gothic"/>
                <a:sym typeface="Century Gothic"/>
              </a:rPr>
              <a:t>成千上万</a:t>
            </a:r>
            <a:r>
              <a:rPr lang="zh-TW" altLang="en-US" sz="2400" dirty="0">
                <a:solidFill>
                  <a:srgbClr val="3F4749"/>
                </a:solidFill>
                <a:latin typeface="Century Gothic"/>
                <a:ea typeface="Century Gothic"/>
                <a:cs typeface="Century Gothic"/>
                <a:sym typeface="Century Gothic"/>
              </a:rPr>
              <a:t>的其他</a:t>
            </a:r>
            <a:r>
              <a:rPr lang="zh-TW" altLang="en-US" sz="2400" b="1" dirty="0">
                <a:solidFill>
                  <a:srgbClr val="3F4749"/>
                </a:solidFill>
                <a:latin typeface="Century Gothic"/>
                <a:ea typeface="Century Gothic"/>
                <a:cs typeface="Century Gothic"/>
                <a:sym typeface="Century Gothic"/>
              </a:rPr>
              <a:t>开发者</a:t>
            </a:r>
            <a:r>
              <a:rPr lang="zh-TW" altLang="en-US" sz="2400" dirty="0">
                <a:solidFill>
                  <a:srgbClr val="3F4749"/>
                </a:solidFill>
                <a:latin typeface="Century Gothic"/>
                <a:ea typeface="Century Gothic"/>
                <a:cs typeface="Century Gothic"/>
                <a:sym typeface="Century Gothic"/>
              </a:rPr>
              <a:t>，他们正在</a:t>
            </a:r>
            <a:r>
              <a:rPr lang="zh-TW" altLang="en-US" sz="2400" b="1" dirty="0">
                <a:solidFill>
                  <a:srgbClr val="3F4749"/>
                </a:solidFill>
                <a:latin typeface="Century Gothic"/>
                <a:ea typeface="Century Gothic"/>
                <a:cs typeface="Century Gothic"/>
                <a:sym typeface="Century Gothic"/>
              </a:rPr>
              <a:t>发现</a:t>
            </a:r>
            <a:r>
              <a:rPr lang="en-US" sz="2400" b="1" dirty="0">
                <a:solidFill>
                  <a:srgbClr val="3F4749"/>
                </a:solidFill>
                <a:latin typeface="Century Gothic"/>
                <a:ea typeface="Century Gothic"/>
                <a:cs typeface="Century Gothic"/>
                <a:sym typeface="Century Gothic"/>
              </a:rPr>
              <a:t>bug</a:t>
            </a:r>
            <a:r>
              <a:rPr lang="en-US" sz="2400" dirty="0">
                <a:solidFill>
                  <a:srgbClr val="3F4749"/>
                </a:solidFill>
                <a:latin typeface="Century Gothic"/>
                <a:ea typeface="Century Gothic"/>
                <a:cs typeface="Century Gothic"/>
                <a:sym typeface="Century Gothic"/>
              </a:rPr>
              <a:t>，</a:t>
            </a:r>
            <a:r>
              <a:rPr lang="zh-TW" altLang="en-US" sz="2400" dirty="0">
                <a:solidFill>
                  <a:srgbClr val="3F4749"/>
                </a:solidFill>
                <a:latin typeface="Century Gothic"/>
                <a:ea typeface="Century Gothic"/>
                <a:cs typeface="Century Gothic"/>
                <a:sym typeface="Century Gothic"/>
              </a:rPr>
              <a:t>并对我们所依赖的软件</a:t>
            </a:r>
            <a:r>
              <a:rPr lang="zh-TW" altLang="en-US" sz="2400" b="1" dirty="0">
                <a:solidFill>
                  <a:srgbClr val="3F4749"/>
                </a:solidFill>
                <a:latin typeface="Century Gothic"/>
                <a:ea typeface="Century Gothic"/>
                <a:cs typeface="Century Gothic"/>
                <a:sym typeface="Century Gothic"/>
              </a:rPr>
              <a:t>进行修复</a:t>
            </a:r>
            <a:endParaRPr lang="en-US" sz="2400" b="1" i="0" u="none" strike="noStrike" cap="none" dirty="0">
              <a:solidFill>
                <a:srgbClr val="3F4749"/>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252A60"/>
              </a:buClr>
              <a:buSzPts val="2400"/>
              <a:buFont typeface="Century Gothic"/>
              <a:buNone/>
            </a:pPr>
            <a:endParaRPr dirty="0"/>
          </a:p>
        </p:txBody>
      </p:sp>
      <p:sp>
        <p:nvSpPr>
          <p:cNvPr id="1097" name="Google Shape;1097;p126"/>
          <p:cNvSpPr/>
          <p:nvPr/>
        </p:nvSpPr>
        <p:spPr>
          <a:xfrm flipH="1">
            <a:off x="5683486" y="1453701"/>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grpSp>
        <p:nvGrpSpPr>
          <p:cNvPr id="1098" name="Google Shape;1098;p126"/>
          <p:cNvGrpSpPr/>
          <p:nvPr/>
        </p:nvGrpSpPr>
        <p:grpSpPr>
          <a:xfrm>
            <a:off x="5914763" y="1747450"/>
            <a:ext cx="786735" cy="661791"/>
            <a:chOff x="4757738" y="4799013"/>
            <a:chExt cx="1179512" cy="927100"/>
          </a:xfrm>
        </p:grpSpPr>
        <p:sp>
          <p:nvSpPr>
            <p:cNvPr id="1099" name="Google Shape;1099;p126"/>
            <p:cNvSpPr/>
            <p:nvPr/>
          </p:nvSpPr>
          <p:spPr>
            <a:xfrm>
              <a:off x="5030788" y="4799013"/>
              <a:ext cx="301625" cy="287338"/>
            </a:xfrm>
            <a:custGeom>
              <a:avLst/>
              <a:gdLst/>
              <a:ahLst/>
              <a:cxnLst/>
              <a:rect l="l" t="t" r="r" b="b"/>
              <a:pathLst>
                <a:path w="287" h="287" extrusionOk="0">
                  <a:moveTo>
                    <a:pt x="0" y="143"/>
                  </a:moveTo>
                  <a:cubicBezTo>
                    <a:pt x="0" y="64"/>
                    <a:pt x="64" y="0"/>
                    <a:pt x="143" y="0"/>
                  </a:cubicBezTo>
                  <a:cubicBezTo>
                    <a:pt x="223" y="0"/>
                    <a:pt x="287" y="64"/>
                    <a:pt x="287" y="143"/>
                  </a:cubicBezTo>
                  <a:cubicBezTo>
                    <a:pt x="287" y="222"/>
                    <a:pt x="223" y="287"/>
                    <a:pt x="143" y="287"/>
                  </a:cubicBezTo>
                  <a:cubicBezTo>
                    <a:pt x="64" y="287"/>
                    <a:pt x="0" y="222"/>
                    <a:pt x="0" y="143"/>
                  </a:cubicBezTo>
                  <a:close/>
                  <a:moveTo>
                    <a:pt x="35" y="143"/>
                  </a:moveTo>
                  <a:cubicBezTo>
                    <a:pt x="35" y="203"/>
                    <a:pt x="84" y="252"/>
                    <a:pt x="143" y="252"/>
                  </a:cubicBezTo>
                  <a:cubicBezTo>
                    <a:pt x="203" y="252"/>
                    <a:pt x="252" y="203"/>
                    <a:pt x="252" y="143"/>
                  </a:cubicBezTo>
                  <a:cubicBezTo>
                    <a:pt x="252" y="83"/>
                    <a:pt x="203" y="35"/>
                    <a:pt x="143" y="35"/>
                  </a:cubicBezTo>
                  <a:cubicBezTo>
                    <a:pt x="84" y="35"/>
                    <a:pt x="35" y="83"/>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0" name="Google Shape;1100;p126"/>
            <p:cNvSpPr/>
            <p:nvPr/>
          </p:nvSpPr>
          <p:spPr>
            <a:xfrm>
              <a:off x="5364163" y="4799013"/>
              <a:ext cx="301625" cy="287338"/>
            </a:xfrm>
            <a:custGeom>
              <a:avLst/>
              <a:gdLst/>
              <a:ahLst/>
              <a:cxnLst/>
              <a:rect l="l" t="t" r="r" b="b"/>
              <a:pathLst>
                <a:path w="287" h="287" extrusionOk="0">
                  <a:moveTo>
                    <a:pt x="143" y="287"/>
                  </a:moveTo>
                  <a:cubicBezTo>
                    <a:pt x="64" y="287"/>
                    <a:pt x="0" y="222"/>
                    <a:pt x="0" y="143"/>
                  </a:cubicBezTo>
                  <a:cubicBezTo>
                    <a:pt x="0" y="64"/>
                    <a:pt x="64" y="0"/>
                    <a:pt x="143" y="0"/>
                  </a:cubicBezTo>
                  <a:cubicBezTo>
                    <a:pt x="222" y="0"/>
                    <a:pt x="287" y="64"/>
                    <a:pt x="287" y="143"/>
                  </a:cubicBezTo>
                  <a:cubicBezTo>
                    <a:pt x="287" y="222"/>
                    <a:pt x="222" y="287"/>
                    <a:pt x="143" y="287"/>
                  </a:cubicBezTo>
                  <a:close/>
                  <a:moveTo>
                    <a:pt x="143" y="35"/>
                  </a:moveTo>
                  <a:cubicBezTo>
                    <a:pt x="83" y="35"/>
                    <a:pt x="35" y="83"/>
                    <a:pt x="35" y="143"/>
                  </a:cubicBezTo>
                  <a:cubicBezTo>
                    <a:pt x="35" y="203"/>
                    <a:pt x="83" y="252"/>
                    <a:pt x="143" y="252"/>
                  </a:cubicBezTo>
                  <a:cubicBezTo>
                    <a:pt x="203" y="252"/>
                    <a:pt x="252" y="203"/>
                    <a:pt x="252" y="143"/>
                  </a:cubicBezTo>
                  <a:cubicBezTo>
                    <a:pt x="252" y="83"/>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1" name="Google Shape;1101;p126"/>
            <p:cNvSpPr/>
            <p:nvPr/>
          </p:nvSpPr>
          <p:spPr>
            <a:xfrm>
              <a:off x="5543550" y="5070475"/>
              <a:ext cx="303213" cy="285750"/>
            </a:xfrm>
            <a:custGeom>
              <a:avLst/>
              <a:gdLst/>
              <a:ahLst/>
              <a:cxnLst/>
              <a:rect l="l" t="t" r="r" b="b"/>
              <a:pathLst>
                <a:path w="287" h="287" extrusionOk="0">
                  <a:moveTo>
                    <a:pt x="144" y="287"/>
                  </a:moveTo>
                  <a:cubicBezTo>
                    <a:pt x="65" y="287"/>
                    <a:pt x="0" y="223"/>
                    <a:pt x="0" y="143"/>
                  </a:cubicBezTo>
                  <a:cubicBezTo>
                    <a:pt x="0" y="64"/>
                    <a:pt x="65" y="0"/>
                    <a:pt x="144" y="0"/>
                  </a:cubicBezTo>
                  <a:cubicBezTo>
                    <a:pt x="223" y="0"/>
                    <a:pt x="287" y="64"/>
                    <a:pt x="287" y="143"/>
                  </a:cubicBezTo>
                  <a:cubicBezTo>
                    <a:pt x="287" y="223"/>
                    <a:pt x="223" y="287"/>
                    <a:pt x="144" y="287"/>
                  </a:cubicBezTo>
                  <a:close/>
                  <a:moveTo>
                    <a:pt x="144" y="35"/>
                  </a:moveTo>
                  <a:cubicBezTo>
                    <a:pt x="84" y="35"/>
                    <a:pt x="35" y="84"/>
                    <a:pt x="35" y="143"/>
                  </a:cubicBezTo>
                  <a:cubicBezTo>
                    <a:pt x="35" y="203"/>
                    <a:pt x="84" y="252"/>
                    <a:pt x="144" y="252"/>
                  </a:cubicBezTo>
                  <a:cubicBezTo>
                    <a:pt x="204" y="252"/>
                    <a:pt x="252" y="203"/>
                    <a:pt x="252" y="143"/>
                  </a:cubicBezTo>
                  <a:cubicBezTo>
                    <a:pt x="252" y="84"/>
                    <a:pt x="204" y="35"/>
                    <a:pt x="144"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2" name="Google Shape;1102;p126"/>
            <p:cNvSpPr/>
            <p:nvPr/>
          </p:nvSpPr>
          <p:spPr>
            <a:xfrm>
              <a:off x="4848225" y="5070475"/>
              <a:ext cx="303213" cy="285750"/>
            </a:xfrm>
            <a:custGeom>
              <a:avLst/>
              <a:gdLst/>
              <a:ahLst/>
              <a:cxnLst/>
              <a:rect l="l" t="t" r="r" b="b"/>
              <a:pathLst>
                <a:path w="287" h="287" extrusionOk="0">
                  <a:moveTo>
                    <a:pt x="0" y="143"/>
                  </a:moveTo>
                  <a:cubicBezTo>
                    <a:pt x="0" y="64"/>
                    <a:pt x="65" y="0"/>
                    <a:pt x="144" y="0"/>
                  </a:cubicBezTo>
                  <a:cubicBezTo>
                    <a:pt x="223" y="0"/>
                    <a:pt x="287" y="64"/>
                    <a:pt x="287" y="143"/>
                  </a:cubicBezTo>
                  <a:cubicBezTo>
                    <a:pt x="287" y="223"/>
                    <a:pt x="223" y="287"/>
                    <a:pt x="144" y="287"/>
                  </a:cubicBezTo>
                  <a:cubicBezTo>
                    <a:pt x="65" y="287"/>
                    <a:pt x="0" y="223"/>
                    <a:pt x="0" y="143"/>
                  </a:cubicBezTo>
                  <a:close/>
                  <a:moveTo>
                    <a:pt x="35" y="143"/>
                  </a:moveTo>
                  <a:cubicBezTo>
                    <a:pt x="35" y="203"/>
                    <a:pt x="84" y="252"/>
                    <a:pt x="144" y="252"/>
                  </a:cubicBezTo>
                  <a:cubicBezTo>
                    <a:pt x="204" y="252"/>
                    <a:pt x="252" y="203"/>
                    <a:pt x="252" y="143"/>
                  </a:cubicBezTo>
                  <a:cubicBezTo>
                    <a:pt x="252" y="84"/>
                    <a:pt x="204" y="35"/>
                    <a:pt x="144" y="35"/>
                  </a:cubicBezTo>
                  <a:cubicBezTo>
                    <a:pt x="84" y="35"/>
                    <a:pt x="35" y="84"/>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3" name="Google Shape;1103;p126"/>
            <p:cNvSpPr/>
            <p:nvPr/>
          </p:nvSpPr>
          <p:spPr>
            <a:xfrm>
              <a:off x="4757738" y="5348288"/>
              <a:ext cx="436563" cy="298450"/>
            </a:xfrm>
            <a:custGeom>
              <a:avLst/>
              <a:gdLst/>
              <a:ahLst/>
              <a:cxnLst/>
              <a:rect l="l" t="t" r="r" b="b"/>
              <a:pathLst>
                <a:path w="413" h="299" extrusionOk="0">
                  <a:moveTo>
                    <a:pt x="289" y="264"/>
                  </a:moveTo>
                  <a:cubicBezTo>
                    <a:pt x="35" y="264"/>
                    <a:pt x="35" y="264"/>
                    <a:pt x="35" y="264"/>
                  </a:cubicBezTo>
                  <a:cubicBezTo>
                    <a:pt x="35" y="184"/>
                    <a:pt x="35" y="184"/>
                    <a:pt x="35" y="184"/>
                  </a:cubicBezTo>
                  <a:cubicBezTo>
                    <a:pt x="35" y="114"/>
                    <a:pt x="73" y="57"/>
                    <a:pt x="132" y="37"/>
                  </a:cubicBezTo>
                  <a:cubicBezTo>
                    <a:pt x="162" y="55"/>
                    <a:pt x="195" y="64"/>
                    <a:pt x="230" y="64"/>
                  </a:cubicBezTo>
                  <a:cubicBezTo>
                    <a:pt x="264" y="64"/>
                    <a:pt x="298" y="55"/>
                    <a:pt x="327" y="37"/>
                  </a:cubicBezTo>
                  <a:cubicBezTo>
                    <a:pt x="349" y="45"/>
                    <a:pt x="368" y="57"/>
                    <a:pt x="383" y="73"/>
                  </a:cubicBezTo>
                  <a:cubicBezTo>
                    <a:pt x="392" y="66"/>
                    <a:pt x="403" y="60"/>
                    <a:pt x="413" y="55"/>
                  </a:cubicBezTo>
                  <a:cubicBezTo>
                    <a:pt x="391" y="29"/>
                    <a:pt x="363" y="11"/>
                    <a:pt x="329" y="2"/>
                  </a:cubicBezTo>
                  <a:cubicBezTo>
                    <a:pt x="324" y="0"/>
                    <a:pt x="319" y="1"/>
                    <a:pt x="315" y="4"/>
                  </a:cubicBezTo>
                  <a:cubicBezTo>
                    <a:pt x="290" y="21"/>
                    <a:pt x="260" y="29"/>
                    <a:pt x="230" y="29"/>
                  </a:cubicBezTo>
                  <a:cubicBezTo>
                    <a:pt x="199" y="29"/>
                    <a:pt x="170" y="21"/>
                    <a:pt x="144" y="4"/>
                  </a:cubicBezTo>
                  <a:cubicBezTo>
                    <a:pt x="140" y="1"/>
                    <a:pt x="135" y="0"/>
                    <a:pt x="130" y="2"/>
                  </a:cubicBezTo>
                  <a:cubicBezTo>
                    <a:pt x="91" y="12"/>
                    <a:pt x="58" y="36"/>
                    <a:pt x="35" y="69"/>
                  </a:cubicBezTo>
                  <a:cubicBezTo>
                    <a:pt x="12" y="102"/>
                    <a:pt x="0" y="141"/>
                    <a:pt x="0" y="184"/>
                  </a:cubicBezTo>
                  <a:cubicBezTo>
                    <a:pt x="0" y="282"/>
                    <a:pt x="0" y="282"/>
                    <a:pt x="0" y="282"/>
                  </a:cubicBezTo>
                  <a:cubicBezTo>
                    <a:pt x="0" y="292"/>
                    <a:pt x="8" y="299"/>
                    <a:pt x="18" y="299"/>
                  </a:cubicBezTo>
                  <a:cubicBezTo>
                    <a:pt x="289" y="299"/>
                    <a:pt x="289" y="299"/>
                    <a:pt x="289" y="299"/>
                  </a:cubicBezTo>
                  <a:lnTo>
                    <a:pt x="289" y="2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4" name="Google Shape;1104;p126"/>
            <p:cNvSpPr/>
            <p:nvPr/>
          </p:nvSpPr>
          <p:spPr>
            <a:xfrm>
              <a:off x="5502275" y="5348288"/>
              <a:ext cx="434975" cy="298450"/>
            </a:xfrm>
            <a:custGeom>
              <a:avLst/>
              <a:gdLst/>
              <a:ahLst/>
              <a:cxnLst/>
              <a:rect l="l" t="t" r="r" b="b"/>
              <a:pathLst>
                <a:path w="413" h="299" extrusionOk="0">
                  <a:moveTo>
                    <a:pt x="379" y="69"/>
                  </a:moveTo>
                  <a:cubicBezTo>
                    <a:pt x="356" y="36"/>
                    <a:pt x="323" y="12"/>
                    <a:pt x="283" y="2"/>
                  </a:cubicBezTo>
                  <a:cubicBezTo>
                    <a:pt x="279" y="0"/>
                    <a:pt x="273" y="1"/>
                    <a:pt x="269" y="4"/>
                  </a:cubicBezTo>
                  <a:cubicBezTo>
                    <a:pt x="244" y="21"/>
                    <a:pt x="214" y="29"/>
                    <a:pt x="184" y="29"/>
                  </a:cubicBezTo>
                  <a:cubicBezTo>
                    <a:pt x="153" y="29"/>
                    <a:pt x="124" y="21"/>
                    <a:pt x="99" y="4"/>
                  </a:cubicBezTo>
                  <a:cubicBezTo>
                    <a:pt x="94" y="1"/>
                    <a:pt x="89" y="0"/>
                    <a:pt x="84" y="2"/>
                  </a:cubicBezTo>
                  <a:cubicBezTo>
                    <a:pt x="51" y="11"/>
                    <a:pt x="22" y="29"/>
                    <a:pt x="0" y="55"/>
                  </a:cubicBezTo>
                  <a:cubicBezTo>
                    <a:pt x="11" y="60"/>
                    <a:pt x="21" y="66"/>
                    <a:pt x="31" y="73"/>
                  </a:cubicBezTo>
                  <a:cubicBezTo>
                    <a:pt x="46" y="57"/>
                    <a:pt x="65" y="45"/>
                    <a:pt x="86" y="37"/>
                  </a:cubicBezTo>
                  <a:cubicBezTo>
                    <a:pt x="116" y="55"/>
                    <a:pt x="149" y="64"/>
                    <a:pt x="184" y="64"/>
                  </a:cubicBezTo>
                  <a:cubicBezTo>
                    <a:pt x="218" y="64"/>
                    <a:pt x="252" y="55"/>
                    <a:pt x="281" y="37"/>
                  </a:cubicBezTo>
                  <a:cubicBezTo>
                    <a:pt x="341" y="57"/>
                    <a:pt x="378" y="114"/>
                    <a:pt x="378" y="184"/>
                  </a:cubicBezTo>
                  <a:cubicBezTo>
                    <a:pt x="378" y="264"/>
                    <a:pt x="378" y="264"/>
                    <a:pt x="378" y="264"/>
                  </a:cubicBezTo>
                  <a:cubicBezTo>
                    <a:pt x="124" y="264"/>
                    <a:pt x="124" y="264"/>
                    <a:pt x="124" y="264"/>
                  </a:cubicBezTo>
                  <a:cubicBezTo>
                    <a:pt x="124" y="299"/>
                    <a:pt x="124" y="299"/>
                    <a:pt x="124" y="299"/>
                  </a:cubicBezTo>
                  <a:cubicBezTo>
                    <a:pt x="396" y="299"/>
                    <a:pt x="396" y="299"/>
                    <a:pt x="396" y="299"/>
                  </a:cubicBezTo>
                  <a:cubicBezTo>
                    <a:pt x="406" y="299"/>
                    <a:pt x="413" y="292"/>
                    <a:pt x="413" y="282"/>
                  </a:cubicBezTo>
                  <a:cubicBezTo>
                    <a:pt x="413" y="184"/>
                    <a:pt x="413" y="184"/>
                    <a:pt x="413" y="184"/>
                  </a:cubicBezTo>
                  <a:cubicBezTo>
                    <a:pt x="413" y="141"/>
                    <a:pt x="401" y="102"/>
                    <a:pt x="379" y="6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5" name="Google Shape;1105;p126"/>
            <p:cNvSpPr/>
            <p:nvPr/>
          </p:nvSpPr>
          <p:spPr>
            <a:xfrm>
              <a:off x="5106988" y="5426075"/>
              <a:ext cx="482600" cy="300038"/>
            </a:xfrm>
            <a:custGeom>
              <a:avLst/>
              <a:gdLst/>
              <a:ahLst/>
              <a:cxnLst/>
              <a:rect l="l" t="t" r="r" b="b"/>
              <a:pathLst>
                <a:path w="459" h="300" extrusionOk="0">
                  <a:moveTo>
                    <a:pt x="441" y="300"/>
                  </a:moveTo>
                  <a:cubicBezTo>
                    <a:pt x="17" y="300"/>
                    <a:pt x="17" y="300"/>
                    <a:pt x="17" y="300"/>
                  </a:cubicBezTo>
                  <a:cubicBezTo>
                    <a:pt x="8" y="300"/>
                    <a:pt x="0" y="292"/>
                    <a:pt x="0" y="282"/>
                  </a:cubicBezTo>
                  <a:cubicBezTo>
                    <a:pt x="0" y="184"/>
                    <a:pt x="0" y="184"/>
                    <a:pt x="0" y="184"/>
                  </a:cubicBezTo>
                  <a:cubicBezTo>
                    <a:pt x="0" y="142"/>
                    <a:pt x="12" y="102"/>
                    <a:pt x="34" y="70"/>
                  </a:cubicBezTo>
                  <a:cubicBezTo>
                    <a:pt x="58" y="36"/>
                    <a:pt x="91" y="13"/>
                    <a:pt x="130" y="2"/>
                  </a:cubicBezTo>
                  <a:cubicBezTo>
                    <a:pt x="135" y="1"/>
                    <a:pt x="140" y="1"/>
                    <a:pt x="144" y="4"/>
                  </a:cubicBezTo>
                  <a:cubicBezTo>
                    <a:pt x="169" y="21"/>
                    <a:pt x="199" y="30"/>
                    <a:pt x="229" y="30"/>
                  </a:cubicBezTo>
                  <a:cubicBezTo>
                    <a:pt x="260" y="30"/>
                    <a:pt x="289" y="21"/>
                    <a:pt x="315" y="4"/>
                  </a:cubicBezTo>
                  <a:cubicBezTo>
                    <a:pt x="319" y="1"/>
                    <a:pt x="324" y="0"/>
                    <a:pt x="329" y="2"/>
                  </a:cubicBezTo>
                  <a:cubicBezTo>
                    <a:pt x="368" y="13"/>
                    <a:pt x="401" y="36"/>
                    <a:pt x="424" y="70"/>
                  </a:cubicBezTo>
                  <a:cubicBezTo>
                    <a:pt x="447" y="102"/>
                    <a:pt x="459" y="142"/>
                    <a:pt x="459" y="184"/>
                  </a:cubicBezTo>
                  <a:cubicBezTo>
                    <a:pt x="459" y="282"/>
                    <a:pt x="459" y="282"/>
                    <a:pt x="459" y="282"/>
                  </a:cubicBezTo>
                  <a:cubicBezTo>
                    <a:pt x="459" y="292"/>
                    <a:pt x="451" y="300"/>
                    <a:pt x="441" y="300"/>
                  </a:cubicBezTo>
                  <a:close/>
                  <a:moveTo>
                    <a:pt x="35" y="265"/>
                  </a:moveTo>
                  <a:cubicBezTo>
                    <a:pt x="424" y="265"/>
                    <a:pt x="424" y="265"/>
                    <a:pt x="424" y="265"/>
                  </a:cubicBezTo>
                  <a:cubicBezTo>
                    <a:pt x="424" y="184"/>
                    <a:pt x="424" y="184"/>
                    <a:pt x="424" y="184"/>
                  </a:cubicBezTo>
                  <a:cubicBezTo>
                    <a:pt x="424" y="114"/>
                    <a:pt x="386" y="58"/>
                    <a:pt x="327" y="38"/>
                  </a:cubicBezTo>
                  <a:cubicBezTo>
                    <a:pt x="297" y="55"/>
                    <a:pt x="264" y="65"/>
                    <a:pt x="229" y="65"/>
                  </a:cubicBezTo>
                  <a:cubicBezTo>
                    <a:pt x="195" y="65"/>
                    <a:pt x="161" y="55"/>
                    <a:pt x="132" y="38"/>
                  </a:cubicBezTo>
                  <a:cubicBezTo>
                    <a:pt x="73" y="58"/>
                    <a:pt x="35" y="114"/>
                    <a:pt x="35" y="184"/>
                  </a:cubicBezTo>
                  <a:lnTo>
                    <a:pt x="35" y="26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6" name="Google Shape;1106;p126"/>
            <p:cNvSpPr/>
            <p:nvPr/>
          </p:nvSpPr>
          <p:spPr>
            <a:xfrm>
              <a:off x="5197475" y="5148263"/>
              <a:ext cx="301625" cy="287338"/>
            </a:xfrm>
            <a:custGeom>
              <a:avLst/>
              <a:gdLst/>
              <a:ahLst/>
              <a:cxnLst/>
              <a:rect l="l" t="t" r="r" b="b"/>
              <a:pathLst>
                <a:path w="287" h="287" extrusionOk="0">
                  <a:moveTo>
                    <a:pt x="143" y="287"/>
                  </a:moveTo>
                  <a:cubicBezTo>
                    <a:pt x="64" y="287"/>
                    <a:pt x="0" y="223"/>
                    <a:pt x="0" y="144"/>
                  </a:cubicBezTo>
                  <a:cubicBezTo>
                    <a:pt x="0" y="65"/>
                    <a:pt x="64" y="0"/>
                    <a:pt x="143" y="0"/>
                  </a:cubicBezTo>
                  <a:cubicBezTo>
                    <a:pt x="222" y="0"/>
                    <a:pt x="287" y="65"/>
                    <a:pt x="287" y="144"/>
                  </a:cubicBezTo>
                  <a:cubicBezTo>
                    <a:pt x="287" y="223"/>
                    <a:pt x="222" y="287"/>
                    <a:pt x="143" y="287"/>
                  </a:cubicBezTo>
                  <a:close/>
                  <a:moveTo>
                    <a:pt x="143" y="35"/>
                  </a:moveTo>
                  <a:cubicBezTo>
                    <a:pt x="83" y="35"/>
                    <a:pt x="35" y="84"/>
                    <a:pt x="35" y="144"/>
                  </a:cubicBezTo>
                  <a:cubicBezTo>
                    <a:pt x="35" y="204"/>
                    <a:pt x="83" y="252"/>
                    <a:pt x="143" y="252"/>
                  </a:cubicBezTo>
                  <a:cubicBezTo>
                    <a:pt x="203" y="252"/>
                    <a:pt x="252" y="204"/>
                    <a:pt x="252" y="144"/>
                  </a:cubicBezTo>
                  <a:cubicBezTo>
                    <a:pt x="252" y="84"/>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107" name="Google Shape;1107;p126"/>
          <p:cNvGrpSpPr/>
          <p:nvPr/>
        </p:nvGrpSpPr>
        <p:grpSpPr>
          <a:xfrm>
            <a:off x="5047797" y="3007478"/>
            <a:ext cx="879399" cy="858147"/>
            <a:chOff x="6437328" y="2217739"/>
            <a:chExt cx="2562231" cy="2500314"/>
          </a:xfrm>
        </p:grpSpPr>
        <p:sp>
          <p:nvSpPr>
            <p:cNvPr id="1108" name="Google Shape;1108;p126"/>
            <p:cNvSpPr/>
            <p:nvPr/>
          </p:nvSpPr>
          <p:spPr>
            <a:xfrm>
              <a:off x="6956442" y="4067178"/>
              <a:ext cx="139700"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09" name="Google Shape;1109;p126"/>
            <p:cNvSpPr/>
            <p:nvPr/>
          </p:nvSpPr>
          <p:spPr>
            <a:xfrm>
              <a:off x="7216792"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0" name="Google Shape;1110;p126"/>
            <p:cNvSpPr/>
            <p:nvPr/>
          </p:nvSpPr>
          <p:spPr>
            <a:xfrm>
              <a:off x="6956442" y="3803653"/>
              <a:ext cx="139700"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1" name="Google Shape;1111;p126"/>
            <p:cNvSpPr/>
            <p:nvPr/>
          </p:nvSpPr>
          <p:spPr>
            <a:xfrm>
              <a:off x="6696091" y="4067178"/>
              <a:ext cx="139700" cy="133350"/>
            </a:xfrm>
            <a:custGeom>
              <a:avLst/>
              <a:gdLst/>
              <a:ahLst/>
              <a:cxnLst/>
              <a:rect l="l" t="t" r="r" b="b"/>
              <a:pathLst>
                <a:path w="25" h="24" extrusionOk="0">
                  <a:moveTo>
                    <a:pt x="20" y="20"/>
                  </a:moveTo>
                  <a:cubicBezTo>
                    <a:pt x="25" y="15"/>
                    <a:pt x="25" y="8"/>
                    <a:pt x="20" y="4"/>
                  </a:cubicBezTo>
                  <a:cubicBezTo>
                    <a:pt x="16" y="0"/>
                    <a:pt x="9" y="0"/>
                    <a:pt x="4" y="4"/>
                  </a:cubicBezTo>
                  <a:cubicBezTo>
                    <a:pt x="0" y="8"/>
                    <a:pt x="0" y="15"/>
                    <a:pt x="4"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2" name="Google Shape;1112;p126"/>
            <p:cNvSpPr/>
            <p:nvPr/>
          </p:nvSpPr>
          <p:spPr>
            <a:xfrm>
              <a:off x="6956442" y="4327528"/>
              <a:ext cx="139700"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3" name="Google Shape;1113;p126"/>
            <p:cNvSpPr/>
            <p:nvPr/>
          </p:nvSpPr>
          <p:spPr>
            <a:xfrm>
              <a:off x="8291532" y="2740027"/>
              <a:ext cx="138113"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4" name="Google Shape;1114;p126"/>
            <p:cNvSpPr/>
            <p:nvPr/>
          </p:nvSpPr>
          <p:spPr>
            <a:xfrm>
              <a:off x="8551883"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5" name="Google Shape;1115;p126"/>
            <p:cNvSpPr/>
            <p:nvPr/>
          </p:nvSpPr>
          <p:spPr>
            <a:xfrm>
              <a:off x="8291532" y="2476502"/>
              <a:ext cx="138113" cy="136525"/>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6" name="Google Shape;1116;p126"/>
            <p:cNvSpPr/>
            <p:nvPr/>
          </p:nvSpPr>
          <p:spPr>
            <a:xfrm>
              <a:off x="8031182" y="2740027"/>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7" name="Google Shape;1117;p126"/>
            <p:cNvSpPr/>
            <p:nvPr/>
          </p:nvSpPr>
          <p:spPr>
            <a:xfrm>
              <a:off x="8291532" y="2998789"/>
              <a:ext cx="138113"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8" name="Google Shape;1118;p126"/>
            <p:cNvSpPr/>
            <p:nvPr/>
          </p:nvSpPr>
          <p:spPr>
            <a:xfrm>
              <a:off x="6437328" y="2217739"/>
              <a:ext cx="2562231" cy="2500314"/>
            </a:xfrm>
            <a:custGeom>
              <a:avLst/>
              <a:gdLst/>
              <a:ahLst/>
              <a:cxnLst/>
              <a:rect l="l" t="t" r="r" b="b"/>
              <a:pathLst>
                <a:path w="463" h="454" extrusionOk="0">
                  <a:moveTo>
                    <a:pt x="96" y="454"/>
                  </a:moveTo>
                  <a:cubicBezTo>
                    <a:pt x="122" y="454"/>
                    <a:pt x="146" y="444"/>
                    <a:pt x="164" y="426"/>
                  </a:cubicBezTo>
                  <a:cubicBezTo>
                    <a:pt x="227" y="363"/>
                    <a:pt x="227" y="363"/>
                    <a:pt x="227" y="363"/>
                  </a:cubicBezTo>
                  <a:cubicBezTo>
                    <a:pt x="290" y="426"/>
                    <a:pt x="290" y="426"/>
                    <a:pt x="290" y="426"/>
                  </a:cubicBezTo>
                  <a:cubicBezTo>
                    <a:pt x="308" y="444"/>
                    <a:pt x="332" y="454"/>
                    <a:pt x="358" y="454"/>
                  </a:cubicBezTo>
                  <a:cubicBezTo>
                    <a:pt x="384" y="454"/>
                    <a:pt x="408" y="444"/>
                    <a:pt x="426" y="426"/>
                  </a:cubicBezTo>
                  <a:cubicBezTo>
                    <a:pt x="444" y="408"/>
                    <a:pt x="454" y="384"/>
                    <a:pt x="454" y="358"/>
                  </a:cubicBezTo>
                  <a:cubicBezTo>
                    <a:pt x="454" y="333"/>
                    <a:pt x="444" y="308"/>
                    <a:pt x="426" y="290"/>
                  </a:cubicBezTo>
                  <a:cubicBezTo>
                    <a:pt x="363" y="227"/>
                    <a:pt x="363" y="227"/>
                    <a:pt x="363" y="227"/>
                  </a:cubicBezTo>
                  <a:cubicBezTo>
                    <a:pt x="426" y="164"/>
                    <a:pt x="426" y="164"/>
                    <a:pt x="426" y="164"/>
                  </a:cubicBezTo>
                  <a:cubicBezTo>
                    <a:pt x="463" y="127"/>
                    <a:pt x="463" y="66"/>
                    <a:pt x="426" y="28"/>
                  </a:cubicBezTo>
                  <a:cubicBezTo>
                    <a:pt x="408" y="10"/>
                    <a:pt x="384" y="0"/>
                    <a:pt x="358" y="0"/>
                  </a:cubicBezTo>
                  <a:cubicBezTo>
                    <a:pt x="332" y="0"/>
                    <a:pt x="308" y="10"/>
                    <a:pt x="290" y="28"/>
                  </a:cubicBezTo>
                  <a:cubicBezTo>
                    <a:pt x="227" y="91"/>
                    <a:pt x="227" y="91"/>
                    <a:pt x="227" y="91"/>
                  </a:cubicBezTo>
                  <a:cubicBezTo>
                    <a:pt x="164" y="28"/>
                    <a:pt x="164" y="28"/>
                    <a:pt x="164" y="28"/>
                  </a:cubicBezTo>
                  <a:cubicBezTo>
                    <a:pt x="146" y="10"/>
                    <a:pt x="122" y="0"/>
                    <a:pt x="96" y="0"/>
                  </a:cubicBezTo>
                  <a:cubicBezTo>
                    <a:pt x="70" y="0"/>
                    <a:pt x="46" y="10"/>
                    <a:pt x="28" y="28"/>
                  </a:cubicBezTo>
                  <a:cubicBezTo>
                    <a:pt x="10" y="46"/>
                    <a:pt x="0" y="71"/>
                    <a:pt x="0" y="96"/>
                  </a:cubicBezTo>
                  <a:cubicBezTo>
                    <a:pt x="0" y="122"/>
                    <a:pt x="10" y="146"/>
                    <a:pt x="28" y="164"/>
                  </a:cubicBezTo>
                  <a:cubicBezTo>
                    <a:pt x="91" y="227"/>
                    <a:pt x="91" y="227"/>
                    <a:pt x="91" y="227"/>
                  </a:cubicBezTo>
                  <a:cubicBezTo>
                    <a:pt x="28" y="290"/>
                    <a:pt x="28" y="290"/>
                    <a:pt x="28" y="290"/>
                  </a:cubicBezTo>
                  <a:cubicBezTo>
                    <a:pt x="10" y="308"/>
                    <a:pt x="0" y="333"/>
                    <a:pt x="0" y="358"/>
                  </a:cubicBezTo>
                  <a:cubicBezTo>
                    <a:pt x="0" y="384"/>
                    <a:pt x="10" y="408"/>
                    <a:pt x="28" y="426"/>
                  </a:cubicBezTo>
                  <a:cubicBezTo>
                    <a:pt x="46" y="444"/>
                    <a:pt x="70" y="454"/>
                    <a:pt x="96" y="454"/>
                  </a:cubicBezTo>
                  <a:close/>
                  <a:moveTo>
                    <a:pt x="302" y="41"/>
                  </a:moveTo>
                  <a:cubicBezTo>
                    <a:pt x="317" y="26"/>
                    <a:pt x="337" y="18"/>
                    <a:pt x="358" y="18"/>
                  </a:cubicBezTo>
                  <a:cubicBezTo>
                    <a:pt x="379" y="18"/>
                    <a:pt x="399" y="26"/>
                    <a:pt x="414" y="41"/>
                  </a:cubicBezTo>
                  <a:cubicBezTo>
                    <a:pt x="444" y="71"/>
                    <a:pt x="444" y="121"/>
                    <a:pt x="414" y="152"/>
                  </a:cubicBezTo>
                  <a:cubicBezTo>
                    <a:pt x="351" y="215"/>
                    <a:pt x="351" y="215"/>
                    <a:pt x="351" y="215"/>
                  </a:cubicBezTo>
                  <a:cubicBezTo>
                    <a:pt x="239" y="104"/>
                    <a:pt x="239" y="104"/>
                    <a:pt x="239" y="104"/>
                  </a:cubicBezTo>
                  <a:lnTo>
                    <a:pt x="302" y="41"/>
                  </a:lnTo>
                  <a:close/>
                  <a:moveTo>
                    <a:pt x="40" y="152"/>
                  </a:moveTo>
                  <a:cubicBezTo>
                    <a:pt x="25" y="137"/>
                    <a:pt x="17" y="117"/>
                    <a:pt x="17" y="96"/>
                  </a:cubicBezTo>
                  <a:cubicBezTo>
                    <a:pt x="17" y="75"/>
                    <a:pt x="25" y="55"/>
                    <a:pt x="40" y="41"/>
                  </a:cubicBezTo>
                  <a:cubicBezTo>
                    <a:pt x="55" y="26"/>
                    <a:pt x="75" y="18"/>
                    <a:pt x="96" y="18"/>
                  </a:cubicBezTo>
                  <a:cubicBezTo>
                    <a:pt x="117" y="18"/>
                    <a:pt x="137" y="26"/>
                    <a:pt x="152" y="41"/>
                  </a:cubicBezTo>
                  <a:cubicBezTo>
                    <a:pt x="414" y="303"/>
                    <a:pt x="414" y="303"/>
                    <a:pt x="414" y="303"/>
                  </a:cubicBezTo>
                  <a:cubicBezTo>
                    <a:pt x="429" y="317"/>
                    <a:pt x="437" y="337"/>
                    <a:pt x="437" y="358"/>
                  </a:cubicBezTo>
                  <a:cubicBezTo>
                    <a:pt x="437" y="379"/>
                    <a:pt x="429" y="399"/>
                    <a:pt x="414" y="414"/>
                  </a:cubicBezTo>
                  <a:cubicBezTo>
                    <a:pt x="399" y="429"/>
                    <a:pt x="379" y="437"/>
                    <a:pt x="358" y="437"/>
                  </a:cubicBezTo>
                  <a:cubicBezTo>
                    <a:pt x="337" y="437"/>
                    <a:pt x="317" y="429"/>
                    <a:pt x="302" y="414"/>
                  </a:cubicBezTo>
                  <a:lnTo>
                    <a:pt x="40" y="152"/>
                  </a:lnTo>
                  <a:close/>
                  <a:moveTo>
                    <a:pt x="40" y="303"/>
                  </a:moveTo>
                  <a:cubicBezTo>
                    <a:pt x="103" y="240"/>
                    <a:pt x="103" y="240"/>
                    <a:pt x="103" y="240"/>
                  </a:cubicBezTo>
                  <a:cubicBezTo>
                    <a:pt x="215" y="351"/>
                    <a:pt x="215" y="351"/>
                    <a:pt x="215" y="351"/>
                  </a:cubicBezTo>
                  <a:cubicBezTo>
                    <a:pt x="152" y="414"/>
                    <a:pt x="152" y="414"/>
                    <a:pt x="152" y="414"/>
                  </a:cubicBezTo>
                  <a:cubicBezTo>
                    <a:pt x="137" y="429"/>
                    <a:pt x="117" y="437"/>
                    <a:pt x="96" y="437"/>
                  </a:cubicBezTo>
                  <a:cubicBezTo>
                    <a:pt x="75" y="437"/>
                    <a:pt x="55" y="429"/>
                    <a:pt x="40" y="414"/>
                  </a:cubicBezTo>
                  <a:cubicBezTo>
                    <a:pt x="10" y="383"/>
                    <a:pt x="10" y="333"/>
                    <a:pt x="40" y="30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19" name="Google Shape;1119;p126"/>
            <p:cNvSpPr/>
            <p:nvPr/>
          </p:nvSpPr>
          <p:spPr>
            <a:xfrm>
              <a:off x="7194567" y="2971802"/>
              <a:ext cx="996952" cy="990601"/>
            </a:xfrm>
            <a:custGeom>
              <a:avLst/>
              <a:gdLst/>
              <a:ahLst/>
              <a:cxnLst/>
              <a:rect l="l" t="t" r="r" b="b"/>
              <a:pathLst>
                <a:path w="628" h="624" extrusionOk="0">
                  <a:moveTo>
                    <a:pt x="0" y="253"/>
                  </a:moveTo>
                  <a:lnTo>
                    <a:pt x="374" y="624"/>
                  </a:lnTo>
                  <a:lnTo>
                    <a:pt x="628" y="371"/>
                  </a:lnTo>
                  <a:lnTo>
                    <a:pt x="255" y="0"/>
                  </a:lnTo>
                  <a:lnTo>
                    <a:pt x="0" y="253"/>
                  </a:lnTo>
                  <a:close/>
                  <a:moveTo>
                    <a:pt x="374" y="541"/>
                  </a:moveTo>
                  <a:lnTo>
                    <a:pt x="88" y="253"/>
                  </a:lnTo>
                  <a:lnTo>
                    <a:pt x="255" y="87"/>
                  </a:lnTo>
                  <a:lnTo>
                    <a:pt x="541" y="371"/>
                  </a:lnTo>
                  <a:lnTo>
                    <a:pt x="374" y="5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0" name="Google Shape;1120;p126"/>
            <p:cNvSpPr/>
            <p:nvPr/>
          </p:nvSpPr>
          <p:spPr>
            <a:xfrm>
              <a:off x="6956442" y="2740027"/>
              <a:ext cx="139700"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1" name="Google Shape;1121;p126"/>
            <p:cNvSpPr/>
            <p:nvPr/>
          </p:nvSpPr>
          <p:spPr>
            <a:xfrm>
              <a:off x="6956442" y="2998789"/>
              <a:ext cx="139700"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2" name="Google Shape;1122;p126"/>
            <p:cNvSpPr/>
            <p:nvPr/>
          </p:nvSpPr>
          <p:spPr>
            <a:xfrm>
              <a:off x="7216792"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3" name="Google Shape;1123;p126"/>
            <p:cNvSpPr/>
            <p:nvPr/>
          </p:nvSpPr>
          <p:spPr>
            <a:xfrm>
              <a:off x="6956442" y="2476502"/>
              <a:ext cx="139700" cy="136525"/>
            </a:xfrm>
            <a:custGeom>
              <a:avLst/>
              <a:gdLst/>
              <a:ahLst/>
              <a:cxnLst/>
              <a:rect l="l" t="t" r="r" b="b"/>
              <a:pathLst>
                <a:path w="25" h="25" extrusionOk="0">
                  <a:moveTo>
                    <a:pt x="5" y="5"/>
                  </a:moveTo>
                  <a:cubicBezTo>
                    <a:pt x="0" y="9"/>
                    <a:pt x="0" y="16"/>
                    <a:pt x="5" y="20"/>
                  </a:cubicBezTo>
                  <a:cubicBezTo>
                    <a:pt x="9" y="25"/>
                    <a:pt x="16" y="25"/>
                    <a:pt x="20" y="20"/>
                  </a:cubicBezTo>
                  <a:cubicBezTo>
                    <a:pt x="25" y="16"/>
                    <a:pt x="25" y="9"/>
                    <a:pt x="20" y="5"/>
                  </a:cubicBezTo>
                  <a:cubicBezTo>
                    <a:pt x="16" y="0"/>
                    <a:pt x="9" y="0"/>
                    <a:pt x="5"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4" name="Google Shape;1124;p126"/>
            <p:cNvSpPr/>
            <p:nvPr/>
          </p:nvSpPr>
          <p:spPr>
            <a:xfrm>
              <a:off x="6696091" y="2740027"/>
              <a:ext cx="139700" cy="131763"/>
            </a:xfrm>
            <a:custGeom>
              <a:avLst/>
              <a:gdLst/>
              <a:ahLst/>
              <a:cxnLst/>
              <a:rect l="l" t="t" r="r" b="b"/>
              <a:pathLst>
                <a:path w="25" h="24" extrusionOk="0">
                  <a:moveTo>
                    <a:pt x="4" y="4"/>
                  </a:moveTo>
                  <a:cubicBezTo>
                    <a:pt x="0" y="8"/>
                    <a:pt x="0" y="15"/>
                    <a:pt x="4" y="20"/>
                  </a:cubicBezTo>
                  <a:cubicBezTo>
                    <a:pt x="9" y="24"/>
                    <a:pt x="16" y="24"/>
                    <a:pt x="20" y="20"/>
                  </a:cubicBezTo>
                  <a:cubicBezTo>
                    <a:pt x="25" y="15"/>
                    <a:pt x="25" y="8"/>
                    <a:pt x="20" y="4"/>
                  </a:cubicBezTo>
                  <a:cubicBezTo>
                    <a:pt x="16" y="0"/>
                    <a:pt x="9" y="0"/>
                    <a:pt x="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5" name="Google Shape;1125;p126"/>
            <p:cNvSpPr/>
            <p:nvPr/>
          </p:nvSpPr>
          <p:spPr>
            <a:xfrm>
              <a:off x="8291532" y="4067178"/>
              <a:ext cx="138113"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6" name="Google Shape;1126;p126"/>
            <p:cNvSpPr/>
            <p:nvPr/>
          </p:nvSpPr>
          <p:spPr>
            <a:xfrm>
              <a:off x="8291532" y="4327528"/>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7" name="Google Shape;1127;p126"/>
            <p:cNvSpPr/>
            <p:nvPr/>
          </p:nvSpPr>
          <p:spPr>
            <a:xfrm>
              <a:off x="8551883"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8" name="Google Shape;1128;p126"/>
            <p:cNvSpPr/>
            <p:nvPr/>
          </p:nvSpPr>
          <p:spPr>
            <a:xfrm>
              <a:off x="8291532" y="3803653"/>
              <a:ext cx="138113"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29" name="Google Shape;1129;p126"/>
            <p:cNvSpPr/>
            <p:nvPr/>
          </p:nvSpPr>
          <p:spPr>
            <a:xfrm>
              <a:off x="8031182" y="4067178"/>
              <a:ext cx="138113" cy="133350"/>
            </a:xfrm>
            <a:custGeom>
              <a:avLst/>
              <a:gdLst/>
              <a:ahLst/>
              <a:cxnLst/>
              <a:rect l="l" t="t" r="r" b="b"/>
              <a:pathLst>
                <a:path w="25" h="24" extrusionOk="0">
                  <a:moveTo>
                    <a:pt x="20" y="4"/>
                  </a:moveTo>
                  <a:cubicBezTo>
                    <a:pt x="16" y="0"/>
                    <a:pt x="9" y="0"/>
                    <a:pt x="5" y="4"/>
                  </a:cubicBezTo>
                  <a:cubicBezTo>
                    <a:pt x="0" y="8"/>
                    <a:pt x="0" y="15"/>
                    <a:pt x="5" y="20"/>
                  </a:cubicBezTo>
                  <a:cubicBezTo>
                    <a:pt x="9" y="24"/>
                    <a:pt x="16" y="24"/>
                    <a:pt x="20" y="20"/>
                  </a:cubicBezTo>
                  <a:cubicBezTo>
                    <a:pt x="25" y="15"/>
                    <a:pt x="25" y="8"/>
                    <a:pt x="2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130" name="Google Shape;1130;p126"/>
          <p:cNvGrpSpPr/>
          <p:nvPr/>
        </p:nvGrpSpPr>
        <p:grpSpPr>
          <a:xfrm>
            <a:off x="5944014" y="4293608"/>
            <a:ext cx="728232" cy="1002296"/>
            <a:chOff x="3241683" y="1600201"/>
            <a:chExt cx="2657481" cy="3657602"/>
          </a:xfrm>
        </p:grpSpPr>
        <p:sp>
          <p:nvSpPr>
            <p:cNvPr id="1131" name="Google Shape;1131;p126"/>
            <p:cNvSpPr/>
            <p:nvPr/>
          </p:nvSpPr>
          <p:spPr>
            <a:xfrm>
              <a:off x="3241683" y="1600201"/>
              <a:ext cx="2657481" cy="3282952"/>
            </a:xfrm>
            <a:custGeom>
              <a:avLst/>
              <a:gdLst/>
              <a:ahLst/>
              <a:cxnLst/>
              <a:rect l="l" t="t" r="r" b="b"/>
              <a:pathLst>
                <a:path w="480" h="596" extrusionOk="0">
                  <a:moveTo>
                    <a:pt x="385" y="242"/>
                  </a:moveTo>
                  <a:cubicBezTo>
                    <a:pt x="453" y="310"/>
                    <a:pt x="453" y="310"/>
                    <a:pt x="453" y="310"/>
                  </a:cubicBezTo>
                  <a:cubicBezTo>
                    <a:pt x="332" y="310"/>
                    <a:pt x="332" y="310"/>
                    <a:pt x="332" y="310"/>
                  </a:cubicBezTo>
                  <a:cubicBezTo>
                    <a:pt x="332" y="242"/>
                    <a:pt x="332" y="242"/>
                    <a:pt x="332" y="242"/>
                  </a:cubicBezTo>
                  <a:lnTo>
                    <a:pt x="385" y="242"/>
                  </a:lnTo>
                  <a:close/>
                  <a:moveTo>
                    <a:pt x="88" y="155"/>
                  </a:moveTo>
                  <a:cubicBezTo>
                    <a:pt x="240" y="18"/>
                    <a:pt x="240" y="18"/>
                    <a:pt x="240" y="18"/>
                  </a:cubicBezTo>
                  <a:cubicBezTo>
                    <a:pt x="391" y="155"/>
                    <a:pt x="391" y="155"/>
                    <a:pt x="391" y="155"/>
                  </a:cubicBezTo>
                  <a:cubicBezTo>
                    <a:pt x="324" y="155"/>
                    <a:pt x="324" y="155"/>
                    <a:pt x="324" y="155"/>
                  </a:cubicBezTo>
                  <a:cubicBezTo>
                    <a:pt x="320" y="155"/>
                    <a:pt x="317" y="158"/>
                    <a:pt x="317" y="162"/>
                  </a:cubicBezTo>
                  <a:cubicBezTo>
                    <a:pt x="317" y="310"/>
                    <a:pt x="317" y="310"/>
                    <a:pt x="317" y="310"/>
                  </a:cubicBezTo>
                  <a:cubicBezTo>
                    <a:pt x="162" y="310"/>
                    <a:pt x="162" y="310"/>
                    <a:pt x="162" y="310"/>
                  </a:cubicBezTo>
                  <a:cubicBezTo>
                    <a:pt x="162" y="162"/>
                    <a:pt x="162" y="162"/>
                    <a:pt x="162" y="162"/>
                  </a:cubicBezTo>
                  <a:cubicBezTo>
                    <a:pt x="162" y="160"/>
                    <a:pt x="162" y="158"/>
                    <a:pt x="160" y="157"/>
                  </a:cubicBezTo>
                  <a:cubicBezTo>
                    <a:pt x="159" y="156"/>
                    <a:pt x="157" y="155"/>
                    <a:pt x="155" y="155"/>
                  </a:cubicBezTo>
                  <a:lnTo>
                    <a:pt x="88" y="155"/>
                  </a:lnTo>
                  <a:close/>
                  <a:moveTo>
                    <a:pt x="94" y="242"/>
                  </a:moveTo>
                  <a:cubicBezTo>
                    <a:pt x="148" y="242"/>
                    <a:pt x="148" y="242"/>
                    <a:pt x="148" y="242"/>
                  </a:cubicBezTo>
                  <a:cubicBezTo>
                    <a:pt x="148" y="310"/>
                    <a:pt x="148" y="310"/>
                    <a:pt x="148" y="310"/>
                  </a:cubicBezTo>
                  <a:cubicBezTo>
                    <a:pt x="26" y="310"/>
                    <a:pt x="26" y="310"/>
                    <a:pt x="26" y="310"/>
                  </a:cubicBezTo>
                  <a:lnTo>
                    <a:pt x="94" y="242"/>
                  </a:lnTo>
                  <a:close/>
                  <a:moveTo>
                    <a:pt x="352" y="596"/>
                  </a:moveTo>
                  <a:cubicBezTo>
                    <a:pt x="472" y="596"/>
                    <a:pt x="472" y="596"/>
                    <a:pt x="472" y="596"/>
                  </a:cubicBezTo>
                  <a:cubicBezTo>
                    <a:pt x="476" y="596"/>
                    <a:pt x="480" y="593"/>
                    <a:pt x="480" y="589"/>
                  </a:cubicBezTo>
                  <a:cubicBezTo>
                    <a:pt x="480" y="317"/>
                    <a:pt x="480" y="317"/>
                    <a:pt x="480" y="317"/>
                  </a:cubicBezTo>
                  <a:cubicBezTo>
                    <a:pt x="480" y="314"/>
                    <a:pt x="477" y="311"/>
                    <a:pt x="475" y="310"/>
                  </a:cubicBezTo>
                  <a:cubicBezTo>
                    <a:pt x="393" y="229"/>
                    <a:pt x="393" y="229"/>
                    <a:pt x="393" y="229"/>
                  </a:cubicBezTo>
                  <a:cubicBezTo>
                    <a:pt x="392" y="228"/>
                    <a:pt x="390" y="227"/>
                    <a:pt x="388" y="227"/>
                  </a:cubicBezTo>
                  <a:cubicBezTo>
                    <a:pt x="332" y="227"/>
                    <a:pt x="332" y="227"/>
                    <a:pt x="332" y="227"/>
                  </a:cubicBezTo>
                  <a:cubicBezTo>
                    <a:pt x="332" y="170"/>
                    <a:pt x="332" y="170"/>
                    <a:pt x="332" y="170"/>
                  </a:cubicBezTo>
                  <a:cubicBezTo>
                    <a:pt x="410" y="170"/>
                    <a:pt x="410" y="170"/>
                    <a:pt x="410" y="170"/>
                  </a:cubicBezTo>
                  <a:cubicBezTo>
                    <a:pt x="413" y="170"/>
                    <a:pt x="416" y="168"/>
                    <a:pt x="417" y="165"/>
                  </a:cubicBezTo>
                  <a:cubicBezTo>
                    <a:pt x="418" y="162"/>
                    <a:pt x="417" y="159"/>
                    <a:pt x="415" y="157"/>
                  </a:cubicBezTo>
                  <a:cubicBezTo>
                    <a:pt x="245" y="2"/>
                    <a:pt x="245" y="2"/>
                    <a:pt x="245" y="2"/>
                  </a:cubicBezTo>
                  <a:cubicBezTo>
                    <a:pt x="242" y="0"/>
                    <a:pt x="237" y="0"/>
                    <a:pt x="235" y="2"/>
                  </a:cubicBezTo>
                  <a:cubicBezTo>
                    <a:pt x="64" y="157"/>
                    <a:pt x="64" y="157"/>
                    <a:pt x="64" y="157"/>
                  </a:cubicBezTo>
                  <a:cubicBezTo>
                    <a:pt x="62" y="159"/>
                    <a:pt x="61" y="162"/>
                    <a:pt x="62" y="165"/>
                  </a:cubicBezTo>
                  <a:cubicBezTo>
                    <a:pt x="63" y="168"/>
                    <a:pt x="66" y="170"/>
                    <a:pt x="69" y="170"/>
                  </a:cubicBezTo>
                  <a:cubicBezTo>
                    <a:pt x="148" y="170"/>
                    <a:pt x="148" y="170"/>
                    <a:pt x="148" y="170"/>
                  </a:cubicBezTo>
                  <a:cubicBezTo>
                    <a:pt x="148" y="227"/>
                    <a:pt x="148" y="227"/>
                    <a:pt x="148" y="227"/>
                  </a:cubicBezTo>
                  <a:cubicBezTo>
                    <a:pt x="91" y="227"/>
                    <a:pt x="91" y="227"/>
                    <a:pt x="91" y="227"/>
                  </a:cubicBezTo>
                  <a:cubicBezTo>
                    <a:pt x="89" y="227"/>
                    <a:pt x="87" y="228"/>
                    <a:pt x="86" y="229"/>
                  </a:cubicBezTo>
                  <a:cubicBezTo>
                    <a:pt x="5" y="310"/>
                    <a:pt x="5" y="310"/>
                    <a:pt x="5" y="310"/>
                  </a:cubicBezTo>
                  <a:cubicBezTo>
                    <a:pt x="2" y="311"/>
                    <a:pt x="0" y="314"/>
                    <a:pt x="0" y="317"/>
                  </a:cubicBezTo>
                  <a:cubicBezTo>
                    <a:pt x="0" y="589"/>
                    <a:pt x="0" y="589"/>
                    <a:pt x="0" y="589"/>
                  </a:cubicBezTo>
                  <a:cubicBezTo>
                    <a:pt x="0" y="593"/>
                    <a:pt x="3" y="596"/>
                    <a:pt x="7" y="596"/>
                  </a:cubicBezTo>
                  <a:cubicBezTo>
                    <a:pt x="124" y="596"/>
                    <a:pt x="124" y="596"/>
                    <a:pt x="124" y="596"/>
                  </a:cubicBezTo>
                  <a:cubicBezTo>
                    <a:pt x="106" y="581"/>
                    <a:pt x="106" y="581"/>
                    <a:pt x="106" y="581"/>
                  </a:cubicBezTo>
                  <a:cubicBezTo>
                    <a:pt x="14" y="581"/>
                    <a:pt x="14" y="581"/>
                    <a:pt x="14" y="581"/>
                  </a:cubicBezTo>
                  <a:cubicBezTo>
                    <a:pt x="14" y="326"/>
                    <a:pt x="14" y="326"/>
                    <a:pt x="14" y="326"/>
                  </a:cubicBezTo>
                  <a:cubicBezTo>
                    <a:pt x="155" y="326"/>
                    <a:pt x="155" y="326"/>
                    <a:pt x="155" y="326"/>
                  </a:cubicBezTo>
                  <a:cubicBezTo>
                    <a:pt x="324" y="326"/>
                    <a:pt x="324" y="326"/>
                    <a:pt x="324" y="326"/>
                  </a:cubicBezTo>
                  <a:cubicBezTo>
                    <a:pt x="465" y="326"/>
                    <a:pt x="465" y="326"/>
                    <a:pt x="465" y="326"/>
                  </a:cubicBezTo>
                  <a:cubicBezTo>
                    <a:pt x="465" y="581"/>
                    <a:pt x="465" y="581"/>
                    <a:pt x="465" y="581"/>
                  </a:cubicBezTo>
                  <a:cubicBezTo>
                    <a:pt x="362" y="581"/>
                    <a:pt x="362" y="581"/>
                    <a:pt x="362" y="581"/>
                  </a:cubicBezTo>
                  <a:lnTo>
                    <a:pt x="352" y="5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32" name="Google Shape;1132;p126"/>
            <p:cNvSpPr/>
            <p:nvPr/>
          </p:nvSpPr>
          <p:spPr>
            <a:xfrm>
              <a:off x="3722697" y="3578227"/>
              <a:ext cx="1689104" cy="1679576"/>
            </a:xfrm>
            <a:custGeom>
              <a:avLst/>
              <a:gdLst/>
              <a:ahLst/>
              <a:cxnLst/>
              <a:rect l="l" t="t" r="r" b="b"/>
              <a:pathLst>
                <a:path w="305" h="305" extrusionOk="0">
                  <a:moveTo>
                    <a:pt x="153" y="0"/>
                  </a:moveTo>
                  <a:cubicBezTo>
                    <a:pt x="68" y="0"/>
                    <a:pt x="0" y="68"/>
                    <a:pt x="0" y="152"/>
                  </a:cubicBezTo>
                  <a:cubicBezTo>
                    <a:pt x="0" y="237"/>
                    <a:pt x="68" y="305"/>
                    <a:pt x="153" y="305"/>
                  </a:cubicBezTo>
                  <a:cubicBezTo>
                    <a:pt x="237" y="305"/>
                    <a:pt x="305" y="237"/>
                    <a:pt x="305" y="152"/>
                  </a:cubicBezTo>
                  <a:cubicBezTo>
                    <a:pt x="305" y="68"/>
                    <a:pt x="237" y="0"/>
                    <a:pt x="153" y="0"/>
                  </a:cubicBezTo>
                  <a:close/>
                  <a:moveTo>
                    <a:pt x="153" y="289"/>
                  </a:moveTo>
                  <a:cubicBezTo>
                    <a:pt x="77" y="289"/>
                    <a:pt x="16" y="228"/>
                    <a:pt x="16" y="152"/>
                  </a:cubicBezTo>
                  <a:cubicBezTo>
                    <a:pt x="16" y="77"/>
                    <a:pt x="77" y="16"/>
                    <a:pt x="153" y="16"/>
                  </a:cubicBezTo>
                  <a:cubicBezTo>
                    <a:pt x="228" y="16"/>
                    <a:pt x="289" y="77"/>
                    <a:pt x="289" y="152"/>
                  </a:cubicBezTo>
                  <a:cubicBezTo>
                    <a:pt x="289" y="228"/>
                    <a:pt x="228" y="289"/>
                    <a:pt x="153" y="2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33" name="Google Shape;1133;p126"/>
            <p:cNvSpPr/>
            <p:nvPr/>
          </p:nvSpPr>
          <p:spPr>
            <a:xfrm>
              <a:off x="4448186" y="3770315"/>
              <a:ext cx="227013" cy="925513"/>
            </a:xfrm>
            <a:custGeom>
              <a:avLst/>
              <a:gdLst/>
              <a:ahLst/>
              <a:cxnLst/>
              <a:rect l="l" t="t" r="r" b="b"/>
              <a:pathLst>
                <a:path w="41" h="168" extrusionOk="0">
                  <a:moveTo>
                    <a:pt x="15" y="168"/>
                  </a:moveTo>
                  <a:cubicBezTo>
                    <a:pt x="26" y="168"/>
                    <a:pt x="26" y="168"/>
                    <a:pt x="26" y="168"/>
                  </a:cubicBezTo>
                  <a:cubicBezTo>
                    <a:pt x="41" y="42"/>
                    <a:pt x="41" y="42"/>
                    <a:pt x="41" y="42"/>
                  </a:cubicBezTo>
                  <a:cubicBezTo>
                    <a:pt x="41" y="40"/>
                    <a:pt x="41" y="34"/>
                    <a:pt x="41" y="30"/>
                  </a:cubicBezTo>
                  <a:cubicBezTo>
                    <a:pt x="41" y="11"/>
                    <a:pt x="33" y="0"/>
                    <a:pt x="21" y="0"/>
                  </a:cubicBezTo>
                  <a:cubicBezTo>
                    <a:pt x="8" y="0"/>
                    <a:pt x="0" y="10"/>
                    <a:pt x="0" y="28"/>
                  </a:cubicBezTo>
                  <a:cubicBezTo>
                    <a:pt x="0" y="32"/>
                    <a:pt x="1" y="36"/>
                    <a:pt x="1" y="42"/>
                  </a:cubicBezTo>
                  <a:lnTo>
                    <a:pt x="15" y="16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34" name="Google Shape;1134;p126"/>
            <p:cNvSpPr/>
            <p:nvPr/>
          </p:nvSpPr>
          <p:spPr>
            <a:xfrm>
              <a:off x="4448186" y="4800603"/>
              <a:ext cx="227013" cy="225425"/>
            </a:xfrm>
            <a:custGeom>
              <a:avLst/>
              <a:gdLst/>
              <a:ahLst/>
              <a:cxnLst/>
              <a:rect l="l" t="t" r="r" b="b"/>
              <a:pathLst>
                <a:path w="41" h="41" extrusionOk="0">
                  <a:moveTo>
                    <a:pt x="21" y="0"/>
                  </a:moveTo>
                  <a:cubicBezTo>
                    <a:pt x="9" y="0"/>
                    <a:pt x="0" y="9"/>
                    <a:pt x="0" y="21"/>
                  </a:cubicBezTo>
                  <a:cubicBezTo>
                    <a:pt x="0" y="32"/>
                    <a:pt x="9" y="41"/>
                    <a:pt x="21" y="41"/>
                  </a:cubicBezTo>
                  <a:cubicBezTo>
                    <a:pt x="32" y="41"/>
                    <a:pt x="41" y="32"/>
                    <a:pt x="41" y="21"/>
                  </a:cubicBezTo>
                  <a:cubicBezTo>
                    <a:pt x="41" y="10"/>
                    <a:pt x="32"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27"/>
          <p:cNvSpPr/>
          <p:nvPr/>
        </p:nvSpPr>
        <p:spPr>
          <a:xfrm flipH="1">
            <a:off x="498404" y="3144164"/>
            <a:ext cx="4268271" cy="1200329"/>
          </a:xfrm>
          <a:prstGeom prst="rect">
            <a:avLst/>
          </a:prstGeom>
          <a:noFill/>
          <a:ln>
            <a:noFill/>
          </a:ln>
        </p:spPr>
        <p:txBody>
          <a:bodyPr spcFirstLastPara="1" wrap="square" lIns="91425" tIns="45700" rIns="91425" bIns="45700" anchor="t" anchorCtr="0">
            <a:noAutofit/>
          </a:bodyPr>
          <a:lstStyle/>
          <a:p>
            <a:pPr lvl="0" algn="r">
              <a:buClr>
                <a:srgbClr val="252A60"/>
              </a:buClr>
              <a:buSzPts val="2400"/>
            </a:pPr>
            <a:r>
              <a:rPr lang="zh-TW" altLang="en-US" sz="2400" dirty="0">
                <a:solidFill>
                  <a:srgbClr val="3F4749"/>
                </a:solidFill>
                <a:latin typeface="Century Gothic"/>
                <a:ea typeface="Century Gothic"/>
                <a:cs typeface="Century Gothic"/>
                <a:sym typeface="Century Gothic"/>
              </a:rPr>
              <a:t>但是软件</a:t>
            </a:r>
            <a:r>
              <a:rPr lang="zh-TW" altLang="en-US" sz="2400" b="1" dirty="0">
                <a:solidFill>
                  <a:srgbClr val="3F4749"/>
                </a:solidFill>
                <a:latin typeface="Century Gothic"/>
                <a:ea typeface="Century Gothic"/>
                <a:cs typeface="Century Gothic"/>
                <a:sym typeface="Century Gothic"/>
              </a:rPr>
              <a:t>补丁</a:t>
            </a:r>
            <a:r>
              <a:rPr lang="zh-TW" altLang="en-US" sz="2400" dirty="0">
                <a:solidFill>
                  <a:srgbClr val="3F4749"/>
                </a:solidFill>
                <a:latin typeface="Century Gothic"/>
                <a:ea typeface="Century Gothic"/>
                <a:cs typeface="Century Gothic"/>
                <a:sym typeface="Century Gothic"/>
              </a:rPr>
              <a:t>在我们把它</a:t>
            </a:r>
            <a:r>
              <a:rPr lang="zh-TW" altLang="en-US" sz="2400" b="1" dirty="0">
                <a:solidFill>
                  <a:srgbClr val="3F4749"/>
                </a:solidFill>
                <a:latin typeface="Century Gothic"/>
                <a:ea typeface="Century Gothic"/>
                <a:cs typeface="Century Gothic"/>
                <a:sym typeface="Century Gothic"/>
              </a:rPr>
              <a:t>部署</a:t>
            </a:r>
            <a:r>
              <a:rPr lang="zh-TW" altLang="en-US" sz="2400" dirty="0">
                <a:solidFill>
                  <a:srgbClr val="3F4749"/>
                </a:solidFill>
                <a:latin typeface="Century Gothic"/>
                <a:ea typeface="Century Gothic"/>
                <a:cs typeface="Century Gothic"/>
                <a:sym typeface="Century Gothic"/>
              </a:rPr>
              <a:t>到生产中之前是</a:t>
            </a:r>
            <a:r>
              <a:rPr lang="zh-TW" altLang="en-US" sz="2400" b="1" dirty="0">
                <a:solidFill>
                  <a:srgbClr val="3F4749"/>
                </a:solidFill>
                <a:latin typeface="Century Gothic"/>
                <a:ea typeface="Century Gothic"/>
                <a:cs typeface="Century Gothic"/>
                <a:sym typeface="Century Gothic"/>
              </a:rPr>
              <a:t>无济于事</a:t>
            </a:r>
            <a:r>
              <a:rPr lang="zh-TW" altLang="en-US" sz="2400" dirty="0">
                <a:solidFill>
                  <a:srgbClr val="3F4749"/>
                </a:solidFill>
                <a:latin typeface="Century Gothic"/>
                <a:ea typeface="Century Gothic"/>
                <a:cs typeface="Century Gothic"/>
                <a:sym typeface="Century Gothic"/>
              </a:rPr>
              <a:t>的。</a:t>
            </a:r>
            <a:endParaRPr dirty="0"/>
          </a:p>
        </p:txBody>
      </p:sp>
      <p:sp>
        <p:nvSpPr>
          <p:cNvPr id="1140" name="Google Shape;1140;p127"/>
          <p:cNvSpPr/>
          <p:nvPr/>
        </p:nvSpPr>
        <p:spPr>
          <a:xfrm flipH="1">
            <a:off x="4862852" y="2811907"/>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grpSp>
        <p:nvGrpSpPr>
          <p:cNvPr id="1141" name="Google Shape;1141;p127"/>
          <p:cNvGrpSpPr/>
          <p:nvPr/>
        </p:nvGrpSpPr>
        <p:grpSpPr>
          <a:xfrm>
            <a:off x="5914763" y="1747450"/>
            <a:ext cx="786735" cy="661791"/>
            <a:chOff x="4757738" y="4799013"/>
            <a:chExt cx="1179512" cy="927100"/>
          </a:xfrm>
        </p:grpSpPr>
        <p:sp>
          <p:nvSpPr>
            <p:cNvPr id="1142" name="Google Shape;1142;p127"/>
            <p:cNvSpPr/>
            <p:nvPr/>
          </p:nvSpPr>
          <p:spPr>
            <a:xfrm>
              <a:off x="5030788" y="4799013"/>
              <a:ext cx="301625" cy="287338"/>
            </a:xfrm>
            <a:custGeom>
              <a:avLst/>
              <a:gdLst/>
              <a:ahLst/>
              <a:cxnLst/>
              <a:rect l="l" t="t" r="r" b="b"/>
              <a:pathLst>
                <a:path w="287" h="287" extrusionOk="0">
                  <a:moveTo>
                    <a:pt x="0" y="143"/>
                  </a:moveTo>
                  <a:cubicBezTo>
                    <a:pt x="0" y="64"/>
                    <a:pt x="64" y="0"/>
                    <a:pt x="143" y="0"/>
                  </a:cubicBezTo>
                  <a:cubicBezTo>
                    <a:pt x="223" y="0"/>
                    <a:pt x="287" y="64"/>
                    <a:pt x="287" y="143"/>
                  </a:cubicBezTo>
                  <a:cubicBezTo>
                    <a:pt x="287" y="222"/>
                    <a:pt x="223" y="287"/>
                    <a:pt x="143" y="287"/>
                  </a:cubicBezTo>
                  <a:cubicBezTo>
                    <a:pt x="64" y="287"/>
                    <a:pt x="0" y="222"/>
                    <a:pt x="0" y="143"/>
                  </a:cubicBezTo>
                  <a:close/>
                  <a:moveTo>
                    <a:pt x="35" y="143"/>
                  </a:moveTo>
                  <a:cubicBezTo>
                    <a:pt x="35" y="203"/>
                    <a:pt x="84" y="252"/>
                    <a:pt x="143" y="252"/>
                  </a:cubicBezTo>
                  <a:cubicBezTo>
                    <a:pt x="203" y="252"/>
                    <a:pt x="252" y="203"/>
                    <a:pt x="252" y="143"/>
                  </a:cubicBezTo>
                  <a:cubicBezTo>
                    <a:pt x="252" y="83"/>
                    <a:pt x="203" y="35"/>
                    <a:pt x="143" y="35"/>
                  </a:cubicBezTo>
                  <a:cubicBezTo>
                    <a:pt x="84" y="35"/>
                    <a:pt x="35" y="83"/>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3" name="Google Shape;1143;p127"/>
            <p:cNvSpPr/>
            <p:nvPr/>
          </p:nvSpPr>
          <p:spPr>
            <a:xfrm>
              <a:off x="5364163" y="4799013"/>
              <a:ext cx="301625" cy="287338"/>
            </a:xfrm>
            <a:custGeom>
              <a:avLst/>
              <a:gdLst/>
              <a:ahLst/>
              <a:cxnLst/>
              <a:rect l="l" t="t" r="r" b="b"/>
              <a:pathLst>
                <a:path w="287" h="287" extrusionOk="0">
                  <a:moveTo>
                    <a:pt x="143" y="287"/>
                  </a:moveTo>
                  <a:cubicBezTo>
                    <a:pt x="64" y="287"/>
                    <a:pt x="0" y="222"/>
                    <a:pt x="0" y="143"/>
                  </a:cubicBezTo>
                  <a:cubicBezTo>
                    <a:pt x="0" y="64"/>
                    <a:pt x="64" y="0"/>
                    <a:pt x="143" y="0"/>
                  </a:cubicBezTo>
                  <a:cubicBezTo>
                    <a:pt x="222" y="0"/>
                    <a:pt x="287" y="64"/>
                    <a:pt x="287" y="143"/>
                  </a:cubicBezTo>
                  <a:cubicBezTo>
                    <a:pt x="287" y="222"/>
                    <a:pt x="222" y="287"/>
                    <a:pt x="143" y="287"/>
                  </a:cubicBezTo>
                  <a:close/>
                  <a:moveTo>
                    <a:pt x="143" y="35"/>
                  </a:moveTo>
                  <a:cubicBezTo>
                    <a:pt x="83" y="35"/>
                    <a:pt x="35" y="83"/>
                    <a:pt x="35" y="143"/>
                  </a:cubicBezTo>
                  <a:cubicBezTo>
                    <a:pt x="35" y="203"/>
                    <a:pt x="83" y="252"/>
                    <a:pt x="143" y="252"/>
                  </a:cubicBezTo>
                  <a:cubicBezTo>
                    <a:pt x="203" y="252"/>
                    <a:pt x="252" y="203"/>
                    <a:pt x="252" y="143"/>
                  </a:cubicBezTo>
                  <a:cubicBezTo>
                    <a:pt x="252" y="83"/>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4" name="Google Shape;1144;p127"/>
            <p:cNvSpPr/>
            <p:nvPr/>
          </p:nvSpPr>
          <p:spPr>
            <a:xfrm>
              <a:off x="5543550" y="5070475"/>
              <a:ext cx="303213" cy="285750"/>
            </a:xfrm>
            <a:custGeom>
              <a:avLst/>
              <a:gdLst/>
              <a:ahLst/>
              <a:cxnLst/>
              <a:rect l="l" t="t" r="r" b="b"/>
              <a:pathLst>
                <a:path w="287" h="287" extrusionOk="0">
                  <a:moveTo>
                    <a:pt x="144" y="287"/>
                  </a:moveTo>
                  <a:cubicBezTo>
                    <a:pt x="65" y="287"/>
                    <a:pt x="0" y="223"/>
                    <a:pt x="0" y="143"/>
                  </a:cubicBezTo>
                  <a:cubicBezTo>
                    <a:pt x="0" y="64"/>
                    <a:pt x="65" y="0"/>
                    <a:pt x="144" y="0"/>
                  </a:cubicBezTo>
                  <a:cubicBezTo>
                    <a:pt x="223" y="0"/>
                    <a:pt x="287" y="64"/>
                    <a:pt x="287" y="143"/>
                  </a:cubicBezTo>
                  <a:cubicBezTo>
                    <a:pt x="287" y="223"/>
                    <a:pt x="223" y="287"/>
                    <a:pt x="144" y="287"/>
                  </a:cubicBezTo>
                  <a:close/>
                  <a:moveTo>
                    <a:pt x="144" y="35"/>
                  </a:moveTo>
                  <a:cubicBezTo>
                    <a:pt x="84" y="35"/>
                    <a:pt x="35" y="84"/>
                    <a:pt x="35" y="143"/>
                  </a:cubicBezTo>
                  <a:cubicBezTo>
                    <a:pt x="35" y="203"/>
                    <a:pt x="84" y="252"/>
                    <a:pt x="144" y="252"/>
                  </a:cubicBezTo>
                  <a:cubicBezTo>
                    <a:pt x="204" y="252"/>
                    <a:pt x="252" y="203"/>
                    <a:pt x="252" y="143"/>
                  </a:cubicBezTo>
                  <a:cubicBezTo>
                    <a:pt x="252" y="84"/>
                    <a:pt x="204" y="35"/>
                    <a:pt x="144"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5" name="Google Shape;1145;p127"/>
            <p:cNvSpPr/>
            <p:nvPr/>
          </p:nvSpPr>
          <p:spPr>
            <a:xfrm>
              <a:off x="4848225" y="5070475"/>
              <a:ext cx="303213" cy="285750"/>
            </a:xfrm>
            <a:custGeom>
              <a:avLst/>
              <a:gdLst/>
              <a:ahLst/>
              <a:cxnLst/>
              <a:rect l="l" t="t" r="r" b="b"/>
              <a:pathLst>
                <a:path w="287" h="287" extrusionOk="0">
                  <a:moveTo>
                    <a:pt x="0" y="143"/>
                  </a:moveTo>
                  <a:cubicBezTo>
                    <a:pt x="0" y="64"/>
                    <a:pt x="65" y="0"/>
                    <a:pt x="144" y="0"/>
                  </a:cubicBezTo>
                  <a:cubicBezTo>
                    <a:pt x="223" y="0"/>
                    <a:pt x="287" y="64"/>
                    <a:pt x="287" y="143"/>
                  </a:cubicBezTo>
                  <a:cubicBezTo>
                    <a:pt x="287" y="223"/>
                    <a:pt x="223" y="287"/>
                    <a:pt x="144" y="287"/>
                  </a:cubicBezTo>
                  <a:cubicBezTo>
                    <a:pt x="65" y="287"/>
                    <a:pt x="0" y="223"/>
                    <a:pt x="0" y="143"/>
                  </a:cubicBezTo>
                  <a:close/>
                  <a:moveTo>
                    <a:pt x="35" y="143"/>
                  </a:moveTo>
                  <a:cubicBezTo>
                    <a:pt x="35" y="203"/>
                    <a:pt x="84" y="252"/>
                    <a:pt x="144" y="252"/>
                  </a:cubicBezTo>
                  <a:cubicBezTo>
                    <a:pt x="204" y="252"/>
                    <a:pt x="252" y="203"/>
                    <a:pt x="252" y="143"/>
                  </a:cubicBezTo>
                  <a:cubicBezTo>
                    <a:pt x="252" y="84"/>
                    <a:pt x="204" y="35"/>
                    <a:pt x="144" y="35"/>
                  </a:cubicBezTo>
                  <a:cubicBezTo>
                    <a:pt x="84" y="35"/>
                    <a:pt x="35" y="84"/>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6" name="Google Shape;1146;p127"/>
            <p:cNvSpPr/>
            <p:nvPr/>
          </p:nvSpPr>
          <p:spPr>
            <a:xfrm>
              <a:off x="4757738" y="5348288"/>
              <a:ext cx="436563" cy="298450"/>
            </a:xfrm>
            <a:custGeom>
              <a:avLst/>
              <a:gdLst/>
              <a:ahLst/>
              <a:cxnLst/>
              <a:rect l="l" t="t" r="r" b="b"/>
              <a:pathLst>
                <a:path w="413" h="299" extrusionOk="0">
                  <a:moveTo>
                    <a:pt x="289" y="264"/>
                  </a:moveTo>
                  <a:cubicBezTo>
                    <a:pt x="35" y="264"/>
                    <a:pt x="35" y="264"/>
                    <a:pt x="35" y="264"/>
                  </a:cubicBezTo>
                  <a:cubicBezTo>
                    <a:pt x="35" y="184"/>
                    <a:pt x="35" y="184"/>
                    <a:pt x="35" y="184"/>
                  </a:cubicBezTo>
                  <a:cubicBezTo>
                    <a:pt x="35" y="114"/>
                    <a:pt x="73" y="57"/>
                    <a:pt x="132" y="37"/>
                  </a:cubicBezTo>
                  <a:cubicBezTo>
                    <a:pt x="162" y="55"/>
                    <a:pt x="195" y="64"/>
                    <a:pt x="230" y="64"/>
                  </a:cubicBezTo>
                  <a:cubicBezTo>
                    <a:pt x="264" y="64"/>
                    <a:pt x="298" y="55"/>
                    <a:pt x="327" y="37"/>
                  </a:cubicBezTo>
                  <a:cubicBezTo>
                    <a:pt x="349" y="45"/>
                    <a:pt x="368" y="57"/>
                    <a:pt x="383" y="73"/>
                  </a:cubicBezTo>
                  <a:cubicBezTo>
                    <a:pt x="392" y="66"/>
                    <a:pt x="403" y="60"/>
                    <a:pt x="413" y="55"/>
                  </a:cubicBezTo>
                  <a:cubicBezTo>
                    <a:pt x="391" y="29"/>
                    <a:pt x="363" y="11"/>
                    <a:pt x="329" y="2"/>
                  </a:cubicBezTo>
                  <a:cubicBezTo>
                    <a:pt x="324" y="0"/>
                    <a:pt x="319" y="1"/>
                    <a:pt x="315" y="4"/>
                  </a:cubicBezTo>
                  <a:cubicBezTo>
                    <a:pt x="290" y="21"/>
                    <a:pt x="260" y="29"/>
                    <a:pt x="230" y="29"/>
                  </a:cubicBezTo>
                  <a:cubicBezTo>
                    <a:pt x="199" y="29"/>
                    <a:pt x="170" y="21"/>
                    <a:pt x="144" y="4"/>
                  </a:cubicBezTo>
                  <a:cubicBezTo>
                    <a:pt x="140" y="1"/>
                    <a:pt x="135" y="0"/>
                    <a:pt x="130" y="2"/>
                  </a:cubicBezTo>
                  <a:cubicBezTo>
                    <a:pt x="91" y="12"/>
                    <a:pt x="58" y="36"/>
                    <a:pt x="35" y="69"/>
                  </a:cubicBezTo>
                  <a:cubicBezTo>
                    <a:pt x="12" y="102"/>
                    <a:pt x="0" y="141"/>
                    <a:pt x="0" y="184"/>
                  </a:cubicBezTo>
                  <a:cubicBezTo>
                    <a:pt x="0" y="282"/>
                    <a:pt x="0" y="282"/>
                    <a:pt x="0" y="282"/>
                  </a:cubicBezTo>
                  <a:cubicBezTo>
                    <a:pt x="0" y="292"/>
                    <a:pt x="8" y="299"/>
                    <a:pt x="18" y="299"/>
                  </a:cubicBezTo>
                  <a:cubicBezTo>
                    <a:pt x="289" y="299"/>
                    <a:pt x="289" y="299"/>
                    <a:pt x="289" y="299"/>
                  </a:cubicBezTo>
                  <a:lnTo>
                    <a:pt x="289" y="2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7" name="Google Shape;1147;p127"/>
            <p:cNvSpPr/>
            <p:nvPr/>
          </p:nvSpPr>
          <p:spPr>
            <a:xfrm>
              <a:off x="5502275" y="5348288"/>
              <a:ext cx="434975" cy="298450"/>
            </a:xfrm>
            <a:custGeom>
              <a:avLst/>
              <a:gdLst/>
              <a:ahLst/>
              <a:cxnLst/>
              <a:rect l="l" t="t" r="r" b="b"/>
              <a:pathLst>
                <a:path w="413" h="299" extrusionOk="0">
                  <a:moveTo>
                    <a:pt x="379" y="69"/>
                  </a:moveTo>
                  <a:cubicBezTo>
                    <a:pt x="356" y="36"/>
                    <a:pt x="323" y="12"/>
                    <a:pt x="283" y="2"/>
                  </a:cubicBezTo>
                  <a:cubicBezTo>
                    <a:pt x="279" y="0"/>
                    <a:pt x="273" y="1"/>
                    <a:pt x="269" y="4"/>
                  </a:cubicBezTo>
                  <a:cubicBezTo>
                    <a:pt x="244" y="21"/>
                    <a:pt x="214" y="29"/>
                    <a:pt x="184" y="29"/>
                  </a:cubicBezTo>
                  <a:cubicBezTo>
                    <a:pt x="153" y="29"/>
                    <a:pt x="124" y="21"/>
                    <a:pt x="99" y="4"/>
                  </a:cubicBezTo>
                  <a:cubicBezTo>
                    <a:pt x="94" y="1"/>
                    <a:pt x="89" y="0"/>
                    <a:pt x="84" y="2"/>
                  </a:cubicBezTo>
                  <a:cubicBezTo>
                    <a:pt x="51" y="11"/>
                    <a:pt x="22" y="29"/>
                    <a:pt x="0" y="55"/>
                  </a:cubicBezTo>
                  <a:cubicBezTo>
                    <a:pt x="11" y="60"/>
                    <a:pt x="21" y="66"/>
                    <a:pt x="31" y="73"/>
                  </a:cubicBezTo>
                  <a:cubicBezTo>
                    <a:pt x="46" y="57"/>
                    <a:pt x="65" y="45"/>
                    <a:pt x="86" y="37"/>
                  </a:cubicBezTo>
                  <a:cubicBezTo>
                    <a:pt x="116" y="55"/>
                    <a:pt x="149" y="64"/>
                    <a:pt x="184" y="64"/>
                  </a:cubicBezTo>
                  <a:cubicBezTo>
                    <a:pt x="218" y="64"/>
                    <a:pt x="252" y="55"/>
                    <a:pt x="281" y="37"/>
                  </a:cubicBezTo>
                  <a:cubicBezTo>
                    <a:pt x="341" y="57"/>
                    <a:pt x="378" y="114"/>
                    <a:pt x="378" y="184"/>
                  </a:cubicBezTo>
                  <a:cubicBezTo>
                    <a:pt x="378" y="264"/>
                    <a:pt x="378" y="264"/>
                    <a:pt x="378" y="264"/>
                  </a:cubicBezTo>
                  <a:cubicBezTo>
                    <a:pt x="124" y="264"/>
                    <a:pt x="124" y="264"/>
                    <a:pt x="124" y="264"/>
                  </a:cubicBezTo>
                  <a:cubicBezTo>
                    <a:pt x="124" y="299"/>
                    <a:pt x="124" y="299"/>
                    <a:pt x="124" y="299"/>
                  </a:cubicBezTo>
                  <a:cubicBezTo>
                    <a:pt x="396" y="299"/>
                    <a:pt x="396" y="299"/>
                    <a:pt x="396" y="299"/>
                  </a:cubicBezTo>
                  <a:cubicBezTo>
                    <a:pt x="406" y="299"/>
                    <a:pt x="413" y="292"/>
                    <a:pt x="413" y="282"/>
                  </a:cubicBezTo>
                  <a:cubicBezTo>
                    <a:pt x="413" y="184"/>
                    <a:pt x="413" y="184"/>
                    <a:pt x="413" y="184"/>
                  </a:cubicBezTo>
                  <a:cubicBezTo>
                    <a:pt x="413" y="141"/>
                    <a:pt x="401" y="102"/>
                    <a:pt x="379" y="6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8" name="Google Shape;1148;p127"/>
            <p:cNvSpPr/>
            <p:nvPr/>
          </p:nvSpPr>
          <p:spPr>
            <a:xfrm>
              <a:off x="5106988" y="5426075"/>
              <a:ext cx="482600" cy="300038"/>
            </a:xfrm>
            <a:custGeom>
              <a:avLst/>
              <a:gdLst/>
              <a:ahLst/>
              <a:cxnLst/>
              <a:rect l="l" t="t" r="r" b="b"/>
              <a:pathLst>
                <a:path w="459" h="300" extrusionOk="0">
                  <a:moveTo>
                    <a:pt x="441" y="300"/>
                  </a:moveTo>
                  <a:cubicBezTo>
                    <a:pt x="17" y="300"/>
                    <a:pt x="17" y="300"/>
                    <a:pt x="17" y="300"/>
                  </a:cubicBezTo>
                  <a:cubicBezTo>
                    <a:pt x="8" y="300"/>
                    <a:pt x="0" y="292"/>
                    <a:pt x="0" y="282"/>
                  </a:cubicBezTo>
                  <a:cubicBezTo>
                    <a:pt x="0" y="184"/>
                    <a:pt x="0" y="184"/>
                    <a:pt x="0" y="184"/>
                  </a:cubicBezTo>
                  <a:cubicBezTo>
                    <a:pt x="0" y="142"/>
                    <a:pt x="12" y="102"/>
                    <a:pt x="34" y="70"/>
                  </a:cubicBezTo>
                  <a:cubicBezTo>
                    <a:pt x="58" y="36"/>
                    <a:pt x="91" y="13"/>
                    <a:pt x="130" y="2"/>
                  </a:cubicBezTo>
                  <a:cubicBezTo>
                    <a:pt x="135" y="1"/>
                    <a:pt x="140" y="1"/>
                    <a:pt x="144" y="4"/>
                  </a:cubicBezTo>
                  <a:cubicBezTo>
                    <a:pt x="169" y="21"/>
                    <a:pt x="199" y="30"/>
                    <a:pt x="229" y="30"/>
                  </a:cubicBezTo>
                  <a:cubicBezTo>
                    <a:pt x="260" y="30"/>
                    <a:pt x="289" y="21"/>
                    <a:pt x="315" y="4"/>
                  </a:cubicBezTo>
                  <a:cubicBezTo>
                    <a:pt x="319" y="1"/>
                    <a:pt x="324" y="0"/>
                    <a:pt x="329" y="2"/>
                  </a:cubicBezTo>
                  <a:cubicBezTo>
                    <a:pt x="368" y="13"/>
                    <a:pt x="401" y="36"/>
                    <a:pt x="424" y="70"/>
                  </a:cubicBezTo>
                  <a:cubicBezTo>
                    <a:pt x="447" y="102"/>
                    <a:pt x="459" y="142"/>
                    <a:pt x="459" y="184"/>
                  </a:cubicBezTo>
                  <a:cubicBezTo>
                    <a:pt x="459" y="282"/>
                    <a:pt x="459" y="282"/>
                    <a:pt x="459" y="282"/>
                  </a:cubicBezTo>
                  <a:cubicBezTo>
                    <a:pt x="459" y="292"/>
                    <a:pt x="451" y="300"/>
                    <a:pt x="441" y="300"/>
                  </a:cubicBezTo>
                  <a:close/>
                  <a:moveTo>
                    <a:pt x="35" y="265"/>
                  </a:moveTo>
                  <a:cubicBezTo>
                    <a:pt x="424" y="265"/>
                    <a:pt x="424" y="265"/>
                    <a:pt x="424" y="265"/>
                  </a:cubicBezTo>
                  <a:cubicBezTo>
                    <a:pt x="424" y="184"/>
                    <a:pt x="424" y="184"/>
                    <a:pt x="424" y="184"/>
                  </a:cubicBezTo>
                  <a:cubicBezTo>
                    <a:pt x="424" y="114"/>
                    <a:pt x="386" y="58"/>
                    <a:pt x="327" y="38"/>
                  </a:cubicBezTo>
                  <a:cubicBezTo>
                    <a:pt x="297" y="55"/>
                    <a:pt x="264" y="65"/>
                    <a:pt x="229" y="65"/>
                  </a:cubicBezTo>
                  <a:cubicBezTo>
                    <a:pt x="195" y="65"/>
                    <a:pt x="161" y="55"/>
                    <a:pt x="132" y="38"/>
                  </a:cubicBezTo>
                  <a:cubicBezTo>
                    <a:pt x="73" y="58"/>
                    <a:pt x="35" y="114"/>
                    <a:pt x="35" y="184"/>
                  </a:cubicBezTo>
                  <a:lnTo>
                    <a:pt x="35" y="26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49" name="Google Shape;1149;p127"/>
            <p:cNvSpPr/>
            <p:nvPr/>
          </p:nvSpPr>
          <p:spPr>
            <a:xfrm>
              <a:off x="5197475" y="5148263"/>
              <a:ext cx="301625" cy="287338"/>
            </a:xfrm>
            <a:custGeom>
              <a:avLst/>
              <a:gdLst/>
              <a:ahLst/>
              <a:cxnLst/>
              <a:rect l="l" t="t" r="r" b="b"/>
              <a:pathLst>
                <a:path w="287" h="287" extrusionOk="0">
                  <a:moveTo>
                    <a:pt x="143" y="287"/>
                  </a:moveTo>
                  <a:cubicBezTo>
                    <a:pt x="64" y="287"/>
                    <a:pt x="0" y="223"/>
                    <a:pt x="0" y="144"/>
                  </a:cubicBezTo>
                  <a:cubicBezTo>
                    <a:pt x="0" y="65"/>
                    <a:pt x="64" y="0"/>
                    <a:pt x="143" y="0"/>
                  </a:cubicBezTo>
                  <a:cubicBezTo>
                    <a:pt x="222" y="0"/>
                    <a:pt x="287" y="65"/>
                    <a:pt x="287" y="144"/>
                  </a:cubicBezTo>
                  <a:cubicBezTo>
                    <a:pt x="287" y="223"/>
                    <a:pt x="222" y="287"/>
                    <a:pt x="143" y="287"/>
                  </a:cubicBezTo>
                  <a:close/>
                  <a:moveTo>
                    <a:pt x="143" y="35"/>
                  </a:moveTo>
                  <a:cubicBezTo>
                    <a:pt x="83" y="35"/>
                    <a:pt x="35" y="84"/>
                    <a:pt x="35" y="144"/>
                  </a:cubicBezTo>
                  <a:cubicBezTo>
                    <a:pt x="35" y="204"/>
                    <a:pt x="83" y="252"/>
                    <a:pt x="143" y="252"/>
                  </a:cubicBezTo>
                  <a:cubicBezTo>
                    <a:pt x="203" y="252"/>
                    <a:pt x="252" y="204"/>
                    <a:pt x="252" y="144"/>
                  </a:cubicBezTo>
                  <a:cubicBezTo>
                    <a:pt x="252" y="84"/>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150" name="Google Shape;1150;p127"/>
          <p:cNvGrpSpPr/>
          <p:nvPr/>
        </p:nvGrpSpPr>
        <p:grpSpPr>
          <a:xfrm>
            <a:off x="5047797" y="3007478"/>
            <a:ext cx="879399" cy="858147"/>
            <a:chOff x="6437328" y="2217739"/>
            <a:chExt cx="2562231" cy="2500314"/>
          </a:xfrm>
        </p:grpSpPr>
        <p:sp>
          <p:nvSpPr>
            <p:cNvPr id="1151" name="Google Shape;1151;p127"/>
            <p:cNvSpPr/>
            <p:nvPr/>
          </p:nvSpPr>
          <p:spPr>
            <a:xfrm>
              <a:off x="6956442" y="4067178"/>
              <a:ext cx="139700"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2" name="Google Shape;1152;p127"/>
            <p:cNvSpPr/>
            <p:nvPr/>
          </p:nvSpPr>
          <p:spPr>
            <a:xfrm>
              <a:off x="7216792"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3" name="Google Shape;1153;p127"/>
            <p:cNvSpPr/>
            <p:nvPr/>
          </p:nvSpPr>
          <p:spPr>
            <a:xfrm>
              <a:off x="6956442" y="3803653"/>
              <a:ext cx="139700"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4" name="Google Shape;1154;p127"/>
            <p:cNvSpPr/>
            <p:nvPr/>
          </p:nvSpPr>
          <p:spPr>
            <a:xfrm>
              <a:off x="6696091" y="4067178"/>
              <a:ext cx="139700" cy="133350"/>
            </a:xfrm>
            <a:custGeom>
              <a:avLst/>
              <a:gdLst/>
              <a:ahLst/>
              <a:cxnLst/>
              <a:rect l="l" t="t" r="r" b="b"/>
              <a:pathLst>
                <a:path w="25" h="24" extrusionOk="0">
                  <a:moveTo>
                    <a:pt x="20" y="20"/>
                  </a:moveTo>
                  <a:cubicBezTo>
                    <a:pt x="25" y="15"/>
                    <a:pt x="25" y="8"/>
                    <a:pt x="20" y="4"/>
                  </a:cubicBezTo>
                  <a:cubicBezTo>
                    <a:pt x="16" y="0"/>
                    <a:pt x="9" y="0"/>
                    <a:pt x="4" y="4"/>
                  </a:cubicBezTo>
                  <a:cubicBezTo>
                    <a:pt x="0" y="8"/>
                    <a:pt x="0" y="15"/>
                    <a:pt x="4"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5" name="Google Shape;1155;p127"/>
            <p:cNvSpPr/>
            <p:nvPr/>
          </p:nvSpPr>
          <p:spPr>
            <a:xfrm>
              <a:off x="6956442" y="4327528"/>
              <a:ext cx="139700"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6" name="Google Shape;1156;p127"/>
            <p:cNvSpPr/>
            <p:nvPr/>
          </p:nvSpPr>
          <p:spPr>
            <a:xfrm>
              <a:off x="8291532" y="2740027"/>
              <a:ext cx="138113"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7" name="Google Shape;1157;p127"/>
            <p:cNvSpPr/>
            <p:nvPr/>
          </p:nvSpPr>
          <p:spPr>
            <a:xfrm>
              <a:off x="8551883"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8" name="Google Shape;1158;p127"/>
            <p:cNvSpPr/>
            <p:nvPr/>
          </p:nvSpPr>
          <p:spPr>
            <a:xfrm>
              <a:off x="8291532" y="2476502"/>
              <a:ext cx="138113" cy="136525"/>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59" name="Google Shape;1159;p127"/>
            <p:cNvSpPr/>
            <p:nvPr/>
          </p:nvSpPr>
          <p:spPr>
            <a:xfrm>
              <a:off x="8031182" y="2740027"/>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0" name="Google Shape;1160;p127"/>
            <p:cNvSpPr/>
            <p:nvPr/>
          </p:nvSpPr>
          <p:spPr>
            <a:xfrm>
              <a:off x="8291532" y="2998789"/>
              <a:ext cx="138113"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1" name="Google Shape;1161;p127"/>
            <p:cNvSpPr/>
            <p:nvPr/>
          </p:nvSpPr>
          <p:spPr>
            <a:xfrm>
              <a:off x="6437328" y="2217739"/>
              <a:ext cx="2562231" cy="2500314"/>
            </a:xfrm>
            <a:custGeom>
              <a:avLst/>
              <a:gdLst/>
              <a:ahLst/>
              <a:cxnLst/>
              <a:rect l="l" t="t" r="r" b="b"/>
              <a:pathLst>
                <a:path w="463" h="454" extrusionOk="0">
                  <a:moveTo>
                    <a:pt x="96" y="454"/>
                  </a:moveTo>
                  <a:cubicBezTo>
                    <a:pt x="122" y="454"/>
                    <a:pt x="146" y="444"/>
                    <a:pt x="164" y="426"/>
                  </a:cubicBezTo>
                  <a:cubicBezTo>
                    <a:pt x="227" y="363"/>
                    <a:pt x="227" y="363"/>
                    <a:pt x="227" y="363"/>
                  </a:cubicBezTo>
                  <a:cubicBezTo>
                    <a:pt x="290" y="426"/>
                    <a:pt x="290" y="426"/>
                    <a:pt x="290" y="426"/>
                  </a:cubicBezTo>
                  <a:cubicBezTo>
                    <a:pt x="308" y="444"/>
                    <a:pt x="332" y="454"/>
                    <a:pt x="358" y="454"/>
                  </a:cubicBezTo>
                  <a:cubicBezTo>
                    <a:pt x="384" y="454"/>
                    <a:pt x="408" y="444"/>
                    <a:pt x="426" y="426"/>
                  </a:cubicBezTo>
                  <a:cubicBezTo>
                    <a:pt x="444" y="408"/>
                    <a:pt x="454" y="384"/>
                    <a:pt x="454" y="358"/>
                  </a:cubicBezTo>
                  <a:cubicBezTo>
                    <a:pt x="454" y="333"/>
                    <a:pt x="444" y="308"/>
                    <a:pt x="426" y="290"/>
                  </a:cubicBezTo>
                  <a:cubicBezTo>
                    <a:pt x="363" y="227"/>
                    <a:pt x="363" y="227"/>
                    <a:pt x="363" y="227"/>
                  </a:cubicBezTo>
                  <a:cubicBezTo>
                    <a:pt x="426" y="164"/>
                    <a:pt x="426" y="164"/>
                    <a:pt x="426" y="164"/>
                  </a:cubicBezTo>
                  <a:cubicBezTo>
                    <a:pt x="463" y="127"/>
                    <a:pt x="463" y="66"/>
                    <a:pt x="426" y="28"/>
                  </a:cubicBezTo>
                  <a:cubicBezTo>
                    <a:pt x="408" y="10"/>
                    <a:pt x="384" y="0"/>
                    <a:pt x="358" y="0"/>
                  </a:cubicBezTo>
                  <a:cubicBezTo>
                    <a:pt x="332" y="0"/>
                    <a:pt x="308" y="10"/>
                    <a:pt x="290" y="28"/>
                  </a:cubicBezTo>
                  <a:cubicBezTo>
                    <a:pt x="227" y="91"/>
                    <a:pt x="227" y="91"/>
                    <a:pt x="227" y="91"/>
                  </a:cubicBezTo>
                  <a:cubicBezTo>
                    <a:pt x="164" y="28"/>
                    <a:pt x="164" y="28"/>
                    <a:pt x="164" y="28"/>
                  </a:cubicBezTo>
                  <a:cubicBezTo>
                    <a:pt x="146" y="10"/>
                    <a:pt x="122" y="0"/>
                    <a:pt x="96" y="0"/>
                  </a:cubicBezTo>
                  <a:cubicBezTo>
                    <a:pt x="70" y="0"/>
                    <a:pt x="46" y="10"/>
                    <a:pt x="28" y="28"/>
                  </a:cubicBezTo>
                  <a:cubicBezTo>
                    <a:pt x="10" y="46"/>
                    <a:pt x="0" y="71"/>
                    <a:pt x="0" y="96"/>
                  </a:cubicBezTo>
                  <a:cubicBezTo>
                    <a:pt x="0" y="122"/>
                    <a:pt x="10" y="146"/>
                    <a:pt x="28" y="164"/>
                  </a:cubicBezTo>
                  <a:cubicBezTo>
                    <a:pt x="91" y="227"/>
                    <a:pt x="91" y="227"/>
                    <a:pt x="91" y="227"/>
                  </a:cubicBezTo>
                  <a:cubicBezTo>
                    <a:pt x="28" y="290"/>
                    <a:pt x="28" y="290"/>
                    <a:pt x="28" y="290"/>
                  </a:cubicBezTo>
                  <a:cubicBezTo>
                    <a:pt x="10" y="308"/>
                    <a:pt x="0" y="333"/>
                    <a:pt x="0" y="358"/>
                  </a:cubicBezTo>
                  <a:cubicBezTo>
                    <a:pt x="0" y="384"/>
                    <a:pt x="10" y="408"/>
                    <a:pt x="28" y="426"/>
                  </a:cubicBezTo>
                  <a:cubicBezTo>
                    <a:pt x="46" y="444"/>
                    <a:pt x="70" y="454"/>
                    <a:pt x="96" y="454"/>
                  </a:cubicBezTo>
                  <a:close/>
                  <a:moveTo>
                    <a:pt x="302" y="41"/>
                  </a:moveTo>
                  <a:cubicBezTo>
                    <a:pt x="317" y="26"/>
                    <a:pt x="337" y="18"/>
                    <a:pt x="358" y="18"/>
                  </a:cubicBezTo>
                  <a:cubicBezTo>
                    <a:pt x="379" y="18"/>
                    <a:pt x="399" y="26"/>
                    <a:pt x="414" y="41"/>
                  </a:cubicBezTo>
                  <a:cubicBezTo>
                    <a:pt x="444" y="71"/>
                    <a:pt x="444" y="121"/>
                    <a:pt x="414" y="152"/>
                  </a:cubicBezTo>
                  <a:cubicBezTo>
                    <a:pt x="351" y="215"/>
                    <a:pt x="351" y="215"/>
                    <a:pt x="351" y="215"/>
                  </a:cubicBezTo>
                  <a:cubicBezTo>
                    <a:pt x="239" y="104"/>
                    <a:pt x="239" y="104"/>
                    <a:pt x="239" y="104"/>
                  </a:cubicBezTo>
                  <a:lnTo>
                    <a:pt x="302" y="41"/>
                  </a:lnTo>
                  <a:close/>
                  <a:moveTo>
                    <a:pt x="40" y="152"/>
                  </a:moveTo>
                  <a:cubicBezTo>
                    <a:pt x="25" y="137"/>
                    <a:pt x="17" y="117"/>
                    <a:pt x="17" y="96"/>
                  </a:cubicBezTo>
                  <a:cubicBezTo>
                    <a:pt x="17" y="75"/>
                    <a:pt x="25" y="55"/>
                    <a:pt x="40" y="41"/>
                  </a:cubicBezTo>
                  <a:cubicBezTo>
                    <a:pt x="55" y="26"/>
                    <a:pt x="75" y="18"/>
                    <a:pt x="96" y="18"/>
                  </a:cubicBezTo>
                  <a:cubicBezTo>
                    <a:pt x="117" y="18"/>
                    <a:pt x="137" y="26"/>
                    <a:pt x="152" y="41"/>
                  </a:cubicBezTo>
                  <a:cubicBezTo>
                    <a:pt x="414" y="303"/>
                    <a:pt x="414" y="303"/>
                    <a:pt x="414" y="303"/>
                  </a:cubicBezTo>
                  <a:cubicBezTo>
                    <a:pt x="429" y="317"/>
                    <a:pt x="437" y="337"/>
                    <a:pt x="437" y="358"/>
                  </a:cubicBezTo>
                  <a:cubicBezTo>
                    <a:pt x="437" y="379"/>
                    <a:pt x="429" y="399"/>
                    <a:pt x="414" y="414"/>
                  </a:cubicBezTo>
                  <a:cubicBezTo>
                    <a:pt x="399" y="429"/>
                    <a:pt x="379" y="437"/>
                    <a:pt x="358" y="437"/>
                  </a:cubicBezTo>
                  <a:cubicBezTo>
                    <a:pt x="337" y="437"/>
                    <a:pt x="317" y="429"/>
                    <a:pt x="302" y="414"/>
                  </a:cubicBezTo>
                  <a:lnTo>
                    <a:pt x="40" y="152"/>
                  </a:lnTo>
                  <a:close/>
                  <a:moveTo>
                    <a:pt x="40" y="303"/>
                  </a:moveTo>
                  <a:cubicBezTo>
                    <a:pt x="103" y="240"/>
                    <a:pt x="103" y="240"/>
                    <a:pt x="103" y="240"/>
                  </a:cubicBezTo>
                  <a:cubicBezTo>
                    <a:pt x="215" y="351"/>
                    <a:pt x="215" y="351"/>
                    <a:pt x="215" y="351"/>
                  </a:cubicBezTo>
                  <a:cubicBezTo>
                    <a:pt x="152" y="414"/>
                    <a:pt x="152" y="414"/>
                    <a:pt x="152" y="414"/>
                  </a:cubicBezTo>
                  <a:cubicBezTo>
                    <a:pt x="137" y="429"/>
                    <a:pt x="117" y="437"/>
                    <a:pt x="96" y="437"/>
                  </a:cubicBezTo>
                  <a:cubicBezTo>
                    <a:pt x="75" y="437"/>
                    <a:pt x="55" y="429"/>
                    <a:pt x="40" y="414"/>
                  </a:cubicBezTo>
                  <a:cubicBezTo>
                    <a:pt x="10" y="383"/>
                    <a:pt x="10" y="333"/>
                    <a:pt x="40" y="30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2" name="Google Shape;1162;p127"/>
            <p:cNvSpPr/>
            <p:nvPr/>
          </p:nvSpPr>
          <p:spPr>
            <a:xfrm>
              <a:off x="7194567" y="2971802"/>
              <a:ext cx="996952" cy="990601"/>
            </a:xfrm>
            <a:custGeom>
              <a:avLst/>
              <a:gdLst/>
              <a:ahLst/>
              <a:cxnLst/>
              <a:rect l="l" t="t" r="r" b="b"/>
              <a:pathLst>
                <a:path w="628" h="624" extrusionOk="0">
                  <a:moveTo>
                    <a:pt x="0" y="253"/>
                  </a:moveTo>
                  <a:lnTo>
                    <a:pt x="374" y="624"/>
                  </a:lnTo>
                  <a:lnTo>
                    <a:pt x="628" y="371"/>
                  </a:lnTo>
                  <a:lnTo>
                    <a:pt x="255" y="0"/>
                  </a:lnTo>
                  <a:lnTo>
                    <a:pt x="0" y="253"/>
                  </a:lnTo>
                  <a:close/>
                  <a:moveTo>
                    <a:pt x="374" y="541"/>
                  </a:moveTo>
                  <a:lnTo>
                    <a:pt x="88" y="253"/>
                  </a:lnTo>
                  <a:lnTo>
                    <a:pt x="255" y="87"/>
                  </a:lnTo>
                  <a:lnTo>
                    <a:pt x="541" y="371"/>
                  </a:lnTo>
                  <a:lnTo>
                    <a:pt x="374" y="5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3" name="Google Shape;1163;p127"/>
            <p:cNvSpPr/>
            <p:nvPr/>
          </p:nvSpPr>
          <p:spPr>
            <a:xfrm>
              <a:off x="6956442" y="2740027"/>
              <a:ext cx="139700"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4" name="Google Shape;1164;p127"/>
            <p:cNvSpPr/>
            <p:nvPr/>
          </p:nvSpPr>
          <p:spPr>
            <a:xfrm>
              <a:off x="6956442" y="2998789"/>
              <a:ext cx="139700"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5" name="Google Shape;1165;p127"/>
            <p:cNvSpPr/>
            <p:nvPr/>
          </p:nvSpPr>
          <p:spPr>
            <a:xfrm>
              <a:off x="7216792"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6" name="Google Shape;1166;p127"/>
            <p:cNvSpPr/>
            <p:nvPr/>
          </p:nvSpPr>
          <p:spPr>
            <a:xfrm>
              <a:off x="6956442" y="2476502"/>
              <a:ext cx="139700" cy="136525"/>
            </a:xfrm>
            <a:custGeom>
              <a:avLst/>
              <a:gdLst/>
              <a:ahLst/>
              <a:cxnLst/>
              <a:rect l="l" t="t" r="r" b="b"/>
              <a:pathLst>
                <a:path w="25" h="25" extrusionOk="0">
                  <a:moveTo>
                    <a:pt x="5" y="5"/>
                  </a:moveTo>
                  <a:cubicBezTo>
                    <a:pt x="0" y="9"/>
                    <a:pt x="0" y="16"/>
                    <a:pt x="5" y="20"/>
                  </a:cubicBezTo>
                  <a:cubicBezTo>
                    <a:pt x="9" y="25"/>
                    <a:pt x="16" y="25"/>
                    <a:pt x="20" y="20"/>
                  </a:cubicBezTo>
                  <a:cubicBezTo>
                    <a:pt x="25" y="16"/>
                    <a:pt x="25" y="9"/>
                    <a:pt x="20" y="5"/>
                  </a:cubicBezTo>
                  <a:cubicBezTo>
                    <a:pt x="16" y="0"/>
                    <a:pt x="9" y="0"/>
                    <a:pt x="5"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7" name="Google Shape;1167;p127"/>
            <p:cNvSpPr/>
            <p:nvPr/>
          </p:nvSpPr>
          <p:spPr>
            <a:xfrm>
              <a:off x="6696091" y="2740027"/>
              <a:ext cx="139700" cy="131763"/>
            </a:xfrm>
            <a:custGeom>
              <a:avLst/>
              <a:gdLst/>
              <a:ahLst/>
              <a:cxnLst/>
              <a:rect l="l" t="t" r="r" b="b"/>
              <a:pathLst>
                <a:path w="25" h="24" extrusionOk="0">
                  <a:moveTo>
                    <a:pt x="4" y="4"/>
                  </a:moveTo>
                  <a:cubicBezTo>
                    <a:pt x="0" y="8"/>
                    <a:pt x="0" y="15"/>
                    <a:pt x="4" y="20"/>
                  </a:cubicBezTo>
                  <a:cubicBezTo>
                    <a:pt x="9" y="24"/>
                    <a:pt x="16" y="24"/>
                    <a:pt x="20" y="20"/>
                  </a:cubicBezTo>
                  <a:cubicBezTo>
                    <a:pt x="25" y="15"/>
                    <a:pt x="25" y="8"/>
                    <a:pt x="20" y="4"/>
                  </a:cubicBezTo>
                  <a:cubicBezTo>
                    <a:pt x="16" y="0"/>
                    <a:pt x="9" y="0"/>
                    <a:pt x="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8" name="Google Shape;1168;p127"/>
            <p:cNvSpPr/>
            <p:nvPr/>
          </p:nvSpPr>
          <p:spPr>
            <a:xfrm>
              <a:off x="8291532" y="4067178"/>
              <a:ext cx="138113"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69" name="Google Shape;1169;p127"/>
            <p:cNvSpPr/>
            <p:nvPr/>
          </p:nvSpPr>
          <p:spPr>
            <a:xfrm>
              <a:off x="8291532" y="4327528"/>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0" name="Google Shape;1170;p127"/>
            <p:cNvSpPr/>
            <p:nvPr/>
          </p:nvSpPr>
          <p:spPr>
            <a:xfrm>
              <a:off x="8551883"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1" name="Google Shape;1171;p127"/>
            <p:cNvSpPr/>
            <p:nvPr/>
          </p:nvSpPr>
          <p:spPr>
            <a:xfrm>
              <a:off x="8291532" y="3803653"/>
              <a:ext cx="138113"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2" name="Google Shape;1172;p127"/>
            <p:cNvSpPr/>
            <p:nvPr/>
          </p:nvSpPr>
          <p:spPr>
            <a:xfrm>
              <a:off x="8031182" y="4067178"/>
              <a:ext cx="138113" cy="133350"/>
            </a:xfrm>
            <a:custGeom>
              <a:avLst/>
              <a:gdLst/>
              <a:ahLst/>
              <a:cxnLst/>
              <a:rect l="l" t="t" r="r" b="b"/>
              <a:pathLst>
                <a:path w="25" h="24" extrusionOk="0">
                  <a:moveTo>
                    <a:pt x="20" y="4"/>
                  </a:moveTo>
                  <a:cubicBezTo>
                    <a:pt x="16" y="0"/>
                    <a:pt x="9" y="0"/>
                    <a:pt x="5" y="4"/>
                  </a:cubicBezTo>
                  <a:cubicBezTo>
                    <a:pt x="0" y="8"/>
                    <a:pt x="0" y="15"/>
                    <a:pt x="5" y="20"/>
                  </a:cubicBezTo>
                  <a:cubicBezTo>
                    <a:pt x="9" y="24"/>
                    <a:pt x="16" y="24"/>
                    <a:pt x="20" y="20"/>
                  </a:cubicBezTo>
                  <a:cubicBezTo>
                    <a:pt x="25" y="15"/>
                    <a:pt x="25" y="8"/>
                    <a:pt x="2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173" name="Google Shape;1173;p127"/>
          <p:cNvGrpSpPr/>
          <p:nvPr/>
        </p:nvGrpSpPr>
        <p:grpSpPr>
          <a:xfrm>
            <a:off x="5944014" y="4293608"/>
            <a:ext cx="728232" cy="1002296"/>
            <a:chOff x="3241683" y="1600201"/>
            <a:chExt cx="2657481" cy="3657602"/>
          </a:xfrm>
        </p:grpSpPr>
        <p:sp>
          <p:nvSpPr>
            <p:cNvPr id="1174" name="Google Shape;1174;p127"/>
            <p:cNvSpPr/>
            <p:nvPr/>
          </p:nvSpPr>
          <p:spPr>
            <a:xfrm>
              <a:off x="3241683" y="1600201"/>
              <a:ext cx="2657481" cy="3282952"/>
            </a:xfrm>
            <a:custGeom>
              <a:avLst/>
              <a:gdLst/>
              <a:ahLst/>
              <a:cxnLst/>
              <a:rect l="l" t="t" r="r" b="b"/>
              <a:pathLst>
                <a:path w="480" h="596" extrusionOk="0">
                  <a:moveTo>
                    <a:pt x="385" y="242"/>
                  </a:moveTo>
                  <a:cubicBezTo>
                    <a:pt x="453" y="310"/>
                    <a:pt x="453" y="310"/>
                    <a:pt x="453" y="310"/>
                  </a:cubicBezTo>
                  <a:cubicBezTo>
                    <a:pt x="332" y="310"/>
                    <a:pt x="332" y="310"/>
                    <a:pt x="332" y="310"/>
                  </a:cubicBezTo>
                  <a:cubicBezTo>
                    <a:pt x="332" y="242"/>
                    <a:pt x="332" y="242"/>
                    <a:pt x="332" y="242"/>
                  </a:cubicBezTo>
                  <a:lnTo>
                    <a:pt x="385" y="242"/>
                  </a:lnTo>
                  <a:close/>
                  <a:moveTo>
                    <a:pt x="88" y="155"/>
                  </a:moveTo>
                  <a:cubicBezTo>
                    <a:pt x="240" y="18"/>
                    <a:pt x="240" y="18"/>
                    <a:pt x="240" y="18"/>
                  </a:cubicBezTo>
                  <a:cubicBezTo>
                    <a:pt x="391" y="155"/>
                    <a:pt x="391" y="155"/>
                    <a:pt x="391" y="155"/>
                  </a:cubicBezTo>
                  <a:cubicBezTo>
                    <a:pt x="324" y="155"/>
                    <a:pt x="324" y="155"/>
                    <a:pt x="324" y="155"/>
                  </a:cubicBezTo>
                  <a:cubicBezTo>
                    <a:pt x="320" y="155"/>
                    <a:pt x="317" y="158"/>
                    <a:pt x="317" y="162"/>
                  </a:cubicBezTo>
                  <a:cubicBezTo>
                    <a:pt x="317" y="310"/>
                    <a:pt x="317" y="310"/>
                    <a:pt x="317" y="310"/>
                  </a:cubicBezTo>
                  <a:cubicBezTo>
                    <a:pt x="162" y="310"/>
                    <a:pt x="162" y="310"/>
                    <a:pt x="162" y="310"/>
                  </a:cubicBezTo>
                  <a:cubicBezTo>
                    <a:pt x="162" y="162"/>
                    <a:pt x="162" y="162"/>
                    <a:pt x="162" y="162"/>
                  </a:cubicBezTo>
                  <a:cubicBezTo>
                    <a:pt x="162" y="160"/>
                    <a:pt x="162" y="158"/>
                    <a:pt x="160" y="157"/>
                  </a:cubicBezTo>
                  <a:cubicBezTo>
                    <a:pt x="159" y="156"/>
                    <a:pt x="157" y="155"/>
                    <a:pt x="155" y="155"/>
                  </a:cubicBezTo>
                  <a:lnTo>
                    <a:pt x="88" y="155"/>
                  </a:lnTo>
                  <a:close/>
                  <a:moveTo>
                    <a:pt x="94" y="242"/>
                  </a:moveTo>
                  <a:cubicBezTo>
                    <a:pt x="148" y="242"/>
                    <a:pt x="148" y="242"/>
                    <a:pt x="148" y="242"/>
                  </a:cubicBezTo>
                  <a:cubicBezTo>
                    <a:pt x="148" y="310"/>
                    <a:pt x="148" y="310"/>
                    <a:pt x="148" y="310"/>
                  </a:cubicBezTo>
                  <a:cubicBezTo>
                    <a:pt x="26" y="310"/>
                    <a:pt x="26" y="310"/>
                    <a:pt x="26" y="310"/>
                  </a:cubicBezTo>
                  <a:lnTo>
                    <a:pt x="94" y="242"/>
                  </a:lnTo>
                  <a:close/>
                  <a:moveTo>
                    <a:pt x="352" y="596"/>
                  </a:moveTo>
                  <a:cubicBezTo>
                    <a:pt x="472" y="596"/>
                    <a:pt x="472" y="596"/>
                    <a:pt x="472" y="596"/>
                  </a:cubicBezTo>
                  <a:cubicBezTo>
                    <a:pt x="476" y="596"/>
                    <a:pt x="480" y="593"/>
                    <a:pt x="480" y="589"/>
                  </a:cubicBezTo>
                  <a:cubicBezTo>
                    <a:pt x="480" y="317"/>
                    <a:pt x="480" y="317"/>
                    <a:pt x="480" y="317"/>
                  </a:cubicBezTo>
                  <a:cubicBezTo>
                    <a:pt x="480" y="314"/>
                    <a:pt x="477" y="311"/>
                    <a:pt x="475" y="310"/>
                  </a:cubicBezTo>
                  <a:cubicBezTo>
                    <a:pt x="393" y="229"/>
                    <a:pt x="393" y="229"/>
                    <a:pt x="393" y="229"/>
                  </a:cubicBezTo>
                  <a:cubicBezTo>
                    <a:pt x="392" y="228"/>
                    <a:pt x="390" y="227"/>
                    <a:pt x="388" y="227"/>
                  </a:cubicBezTo>
                  <a:cubicBezTo>
                    <a:pt x="332" y="227"/>
                    <a:pt x="332" y="227"/>
                    <a:pt x="332" y="227"/>
                  </a:cubicBezTo>
                  <a:cubicBezTo>
                    <a:pt x="332" y="170"/>
                    <a:pt x="332" y="170"/>
                    <a:pt x="332" y="170"/>
                  </a:cubicBezTo>
                  <a:cubicBezTo>
                    <a:pt x="410" y="170"/>
                    <a:pt x="410" y="170"/>
                    <a:pt x="410" y="170"/>
                  </a:cubicBezTo>
                  <a:cubicBezTo>
                    <a:pt x="413" y="170"/>
                    <a:pt x="416" y="168"/>
                    <a:pt x="417" y="165"/>
                  </a:cubicBezTo>
                  <a:cubicBezTo>
                    <a:pt x="418" y="162"/>
                    <a:pt x="417" y="159"/>
                    <a:pt x="415" y="157"/>
                  </a:cubicBezTo>
                  <a:cubicBezTo>
                    <a:pt x="245" y="2"/>
                    <a:pt x="245" y="2"/>
                    <a:pt x="245" y="2"/>
                  </a:cubicBezTo>
                  <a:cubicBezTo>
                    <a:pt x="242" y="0"/>
                    <a:pt x="237" y="0"/>
                    <a:pt x="235" y="2"/>
                  </a:cubicBezTo>
                  <a:cubicBezTo>
                    <a:pt x="64" y="157"/>
                    <a:pt x="64" y="157"/>
                    <a:pt x="64" y="157"/>
                  </a:cubicBezTo>
                  <a:cubicBezTo>
                    <a:pt x="62" y="159"/>
                    <a:pt x="61" y="162"/>
                    <a:pt x="62" y="165"/>
                  </a:cubicBezTo>
                  <a:cubicBezTo>
                    <a:pt x="63" y="168"/>
                    <a:pt x="66" y="170"/>
                    <a:pt x="69" y="170"/>
                  </a:cubicBezTo>
                  <a:cubicBezTo>
                    <a:pt x="148" y="170"/>
                    <a:pt x="148" y="170"/>
                    <a:pt x="148" y="170"/>
                  </a:cubicBezTo>
                  <a:cubicBezTo>
                    <a:pt x="148" y="227"/>
                    <a:pt x="148" y="227"/>
                    <a:pt x="148" y="227"/>
                  </a:cubicBezTo>
                  <a:cubicBezTo>
                    <a:pt x="91" y="227"/>
                    <a:pt x="91" y="227"/>
                    <a:pt x="91" y="227"/>
                  </a:cubicBezTo>
                  <a:cubicBezTo>
                    <a:pt x="89" y="227"/>
                    <a:pt x="87" y="228"/>
                    <a:pt x="86" y="229"/>
                  </a:cubicBezTo>
                  <a:cubicBezTo>
                    <a:pt x="5" y="310"/>
                    <a:pt x="5" y="310"/>
                    <a:pt x="5" y="310"/>
                  </a:cubicBezTo>
                  <a:cubicBezTo>
                    <a:pt x="2" y="311"/>
                    <a:pt x="0" y="314"/>
                    <a:pt x="0" y="317"/>
                  </a:cubicBezTo>
                  <a:cubicBezTo>
                    <a:pt x="0" y="589"/>
                    <a:pt x="0" y="589"/>
                    <a:pt x="0" y="589"/>
                  </a:cubicBezTo>
                  <a:cubicBezTo>
                    <a:pt x="0" y="593"/>
                    <a:pt x="3" y="596"/>
                    <a:pt x="7" y="596"/>
                  </a:cubicBezTo>
                  <a:cubicBezTo>
                    <a:pt x="124" y="596"/>
                    <a:pt x="124" y="596"/>
                    <a:pt x="124" y="596"/>
                  </a:cubicBezTo>
                  <a:cubicBezTo>
                    <a:pt x="106" y="581"/>
                    <a:pt x="106" y="581"/>
                    <a:pt x="106" y="581"/>
                  </a:cubicBezTo>
                  <a:cubicBezTo>
                    <a:pt x="14" y="581"/>
                    <a:pt x="14" y="581"/>
                    <a:pt x="14" y="581"/>
                  </a:cubicBezTo>
                  <a:cubicBezTo>
                    <a:pt x="14" y="326"/>
                    <a:pt x="14" y="326"/>
                    <a:pt x="14" y="326"/>
                  </a:cubicBezTo>
                  <a:cubicBezTo>
                    <a:pt x="155" y="326"/>
                    <a:pt x="155" y="326"/>
                    <a:pt x="155" y="326"/>
                  </a:cubicBezTo>
                  <a:cubicBezTo>
                    <a:pt x="324" y="326"/>
                    <a:pt x="324" y="326"/>
                    <a:pt x="324" y="326"/>
                  </a:cubicBezTo>
                  <a:cubicBezTo>
                    <a:pt x="465" y="326"/>
                    <a:pt x="465" y="326"/>
                    <a:pt x="465" y="326"/>
                  </a:cubicBezTo>
                  <a:cubicBezTo>
                    <a:pt x="465" y="581"/>
                    <a:pt x="465" y="581"/>
                    <a:pt x="465" y="581"/>
                  </a:cubicBezTo>
                  <a:cubicBezTo>
                    <a:pt x="362" y="581"/>
                    <a:pt x="362" y="581"/>
                    <a:pt x="362" y="581"/>
                  </a:cubicBezTo>
                  <a:lnTo>
                    <a:pt x="352" y="5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5" name="Google Shape;1175;p127"/>
            <p:cNvSpPr/>
            <p:nvPr/>
          </p:nvSpPr>
          <p:spPr>
            <a:xfrm>
              <a:off x="3722697" y="3578227"/>
              <a:ext cx="1689104" cy="1679576"/>
            </a:xfrm>
            <a:custGeom>
              <a:avLst/>
              <a:gdLst/>
              <a:ahLst/>
              <a:cxnLst/>
              <a:rect l="l" t="t" r="r" b="b"/>
              <a:pathLst>
                <a:path w="305" h="305" extrusionOk="0">
                  <a:moveTo>
                    <a:pt x="153" y="0"/>
                  </a:moveTo>
                  <a:cubicBezTo>
                    <a:pt x="68" y="0"/>
                    <a:pt x="0" y="68"/>
                    <a:pt x="0" y="152"/>
                  </a:cubicBezTo>
                  <a:cubicBezTo>
                    <a:pt x="0" y="237"/>
                    <a:pt x="68" y="305"/>
                    <a:pt x="153" y="305"/>
                  </a:cubicBezTo>
                  <a:cubicBezTo>
                    <a:pt x="237" y="305"/>
                    <a:pt x="305" y="237"/>
                    <a:pt x="305" y="152"/>
                  </a:cubicBezTo>
                  <a:cubicBezTo>
                    <a:pt x="305" y="68"/>
                    <a:pt x="237" y="0"/>
                    <a:pt x="153" y="0"/>
                  </a:cubicBezTo>
                  <a:close/>
                  <a:moveTo>
                    <a:pt x="153" y="289"/>
                  </a:moveTo>
                  <a:cubicBezTo>
                    <a:pt x="77" y="289"/>
                    <a:pt x="16" y="228"/>
                    <a:pt x="16" y="152"/>
                  </a:cubicBezTo>
                  <a:cubicBezTo>
                    <a:pt x="16" y="77"/>
                    <a:pt x="77" y="16"/>
                    <a:pt x="153" y="16"/>
                  </a:cubicBezTo>
                  <a:cubicBezTo>
                    <a:pt x="228" y="16"/>
                    <a:pt x="289" y="77"/>
                    <a:pt x="289" y="152"/>
                  </a:cubicBezTo>
                  <a:cubicBezTo>
                    <a:pt x="289" y="228"/>
                    <a:pt x="228" y="289"/>
                    <a:pt x="153" y="2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6" name="Google Shape;1176;p127"/>
            <p:cNvSpPr/>
            <p:nvPr/>
          </p:nvSpPr>
          <p:spPr>
            <a:xfrm>
              <a:off x="4448186" y="3770315"/>
              <a:ext cx="227013" cy="925513"/>
            </a:xfrm>
            <a:custGeom>
              <a:avLst/>
              <a:gdLst/>
              <a:ahLst/>
              <a:cxnLst/>
              <a:rect l="l" t="t" r="r" b="b"/>
              <a:pathLst>
                <a:path w="41" h="168" extrusionOk="0">
                  <a:moveTo>
                    <a:pt x="15" y="168"/>
                  </a:moveTo>
                  <a:cubicBezTo>
                    <a:pt x="26" y="168"/>
                    <a:pt x="26" y="168"/>
                    <a:pt x="26" y="168"/>
                  </a:cubicBezTo>
                  <a:cubicBezTo>
                    <a:pt x="41" y="42"/>
                    <a:pt x="41" y="42"/>
                    <a:pt x="41" y="42"/>
                  </a:cubicBezTo>
                  <a:cubicBezTo>
                    <a:pt x="41" y="40"/>
                    <a:pt x="41" y="34"/>
                    <a:pt x="41" y="30"/>
                  </a:cubicBezTo>
                  <a:cubicBezTo>
                    <a:pt x="41" y="11"/>
                    <a:pt x="33" y="0"/>
                    <a:pt x="21" y="0"/>
                  </a:cubicBezTo>
                  <a:cubicBezTo>
                    <a:pt x="8" y="0"/>
                    <a:pt x="0" y="10"/>
                    <a:pt x="0" y="28"/>
                  </a:cubicBezTo>
                  <a:cubicBezTo>
                    <a:pt x="0" y="32"/>
                    <a:pt x="1" y="36"/>
                    <a:pt x="1" y="42"/>
                  </a:cubicBezTo>
                  <a:lnTo>
                    <a:pt x="15" y="16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77" name="Google Shape;1177;p127"/>
            <p:cNvSpPr/>
            <p:nvPr/>
          </p:nvSpPr>
          <p:spPr>
            <a:xfrm>
              <a:off x="4448186" y="4800603"/>
              <a:ext cx="227013" cy="225425"/>
            </a:xfrm>
            <a:custGeom>
              <a:avLst/>
              <a:gdLst/>
              <a:ahLst/>
              <a:cxnLst/>
              <a:rect l="l" t="t" r="r" b="b"/>
              <a:pathLst>
                <a:path w="41" h="41" extrusionOk="0">
                  <a:moveTo>
                    <a:pt x="21" y="0"/>
                  </a:moveTo>
                  <a:cubicBezTo>
                    <a:pt x="9" y="0"/>
                    <a:pt x="0" y="9"/>
                    <a:pt x="0" y="21"/>
                  </a:cubicBezTo>
                  <a:cubicBezTo>
                    <a:pt x="0" y="32"/>
                    <a:pt x="9" y="41"/>
                    <a:pt x="21" y="41"/>
                  </a:cubicBezTo>
                  <a:cubicBezTo>
                    <a:pt x="32" y="41"/>
                    <a:pt x="41" y="32"/>
                    <a:pt x="41" y="21"/>
                  </a:cubicBezTo>
                  <a:cubicBezTo>
                    <a:pt x="41" y="10"/>
                    <a:pt x="32"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28"/>
          <p:cNvSpPr/>
          <p:nvPr/>
        </p:nvSpPr>
        <p:spPr>
          <a:xfrm flipH="1">
            <a:off x="279977" y="4507924"/>
            <a:ext cx="5305231" cy="573665"/>
          </a:xfrm>
          <a:prstGeom prst="rect">
            <a:avLst/>
          </a:prstGeom>
          <a:noFill/>
          <a:ln>
            <a:noFill/>
          </a:ln>
        </p:spPr>
        <p:txBody>
          <a:bodyPr spcFirstLastPara="1" wrap="square" lIns="91425" tIns="45700" rIns="91425" bIns="45700" anchor="t" anchorCtr="0">
            <a:noAutofit/>
          </a:bodyPr>
          <a:lstStyle/>
          <a:p>
            <a:pPr lvl="0" algn="r">
              <a:buClr>
                <a:srgbClr val="252A60"/>
              </a:buClr>
              <a:buSzPts val="2400"/>
            </a:pPr>
            <a:r>
              <a:rPr lang="zh-TW" altLang="en-US" sz="2400" dirty="0">
                <a:solidFill>
                  <a:srgbClr val="3F4749"/>
                </a:solidFill>
                <a:latin typeface="Century Gothic"/>
                <a:ea typeface="Century Gothic"/>
                <a:cs typeface="Century Gothic"/>
                <a:sym typeface="Century Gothic"/>
              </a:rPr>
              <a:t>我们怎么能相信</a:t>
            </a:r>
            <a:r>
              <a:rPr lang="zh-TW" altLang="en-US" sz="2400" b="1" dirty="0">
                <a:solidFill>
                  <a:srgbClr val="3F4749"/>
                </a:solidFill>
                <a:latin typeface="Century Gothic"/>
                <a:ea typeface="Century Gothic"/>
                <a:cs typeface="Century Gothic"/>
                <a:sym typeface="Century Gothic"/>
              </a:rPr>
              <a:t>部署</a:t>
            </a:r>
            <a:r>
              <a:rPr lang="zh-TW" altLang="en-US" sz="2400" dirty="0">
                <a:solidFill>
                  <a:srgbClr val="3F4749"/>
                </a:solidFill>
                <a:latin typeface="Century Gothic"/>
                <a:ea typeface="Century Gothic"/>
                <a:cs typeface="Century Gothic"/>
                <a:sym typeface="Century Gothic"/>
              </a:rPr>
              <a:t>是</a:t>
            </a:r>
            <a:r>
              <a:rPr lang="zh-TW" altLang="en-US" sz="2400" b="1" dirty="0">
                <a:solidFill>
                  <a:srgbClr val="3F4749"/>
                </a:solidFill>
                <a:latin typeface="Century Gothic"/>
                <a:ea typeface="Century Gothic"/>
                <a:cs typeface="Century Gothic"/>
                <a:sym typeface="Century Gothic"/>
              </a:rPr>
              <a:t>不会破坏</a:t>
            </a:r>
            <a:r>
              <a:rPr lang="zh-TW" altLang="en-US" sz="2400" dirty="0">
                <a:solidFill>
                  <a:srgbClr val="3F4749"/>
                </a:solidFill>
                <a:latin typeface="Century Gothic"/>
                <a:ea typeface="Century Gothic"/>
                <a:cs typeface="Century Gothic"/>
                <a:sym typeface="Century Gothic"/>
              </a:rPr>
              <a:t>任何东西？</a:t>
            </a:r>
            <a:endParaRPr dirty="0"/>
          </a:p>
        </p:txBody>
      </p:sp>
      <p:sp>
        <p:nvSpPr>
          <p:cNvPr id="1183" name="Google Shape;1183;p128"/>
          <p:cNvSpPr/>
          <p:nvPr/>
        </p:nvSpPr>
        <p:spPr>
          <a:xfrm flipH="1">
            <a:off x="5683486" y="4170112"/>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grpSp>
        <p:nvGrpSpPr>
          <p:cNvPr id="1184" name="Google Shape;1184;p128"/>
          <p:cNvGrpSpPr/>
          <p:nvPr/>
        </p:nvGrpSpPr>
        <p:grpSpPr>
          <a:xfrm>
            <a:off x="5047797" y="3007478"/>
            <a:ext cx="879399" cy="858147"/>
            <a:chOff x="6437328" y="2217739"/>
            <a:chExt cx="2562231" cy="2500314"/>
          </a:xfrm>
        </p:grpSpPr>
        <p:sp>
          <p:nvSpPr>
            <p:cNvPr id="1185" name="Google Shape;1185;p128"/>
            <p:cNvSpPr/>
            <p:nvPr/>
          </p:nvSpPr>
          <p:spPr>
            <a:xfrm>
              <a:off x="6956442" y="4067178"/>
              <a:ext cx="139700"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86" name="Google Shape;1186;p128"/>
            <p:cNvSpPr/>
            <p:nvPr/>
          </p:nvSpPr>
          <p:spPr>
            <a:xfrm>
              <a:off x="7216792"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87" name="Google Shape;1187;p128"/>
            <p:cNvSpPr/>
            <p:nvPr/>
          </p:nvSpPr>
          <p:spPr>
            <a:xfrm>
              <a:off x="6956442" y="3803653"/>
              <a:ext cx="139700"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88" name="Google Shape;1188;p128"/>
            <p:cNvSpPr/>
            <p:nvPr/>
          </p:nvSpPr>
          <p:spPr>
            <a:xfrm>
              <a:off x="6696091" y="4067178"/>
              <a:ext cx="139700" cy="133350"/>
            </a:xfrm>
            <a:custGeom>
              <a:avLst/>
              <a:gdLst/>
              <a:ahLst/>
              <a:cxnLst/>
              <a:rect l="l" t="t" r="r" b="b"/>
              <a:pathLst>
                <a:path w="25" h="24" extrusionOk="0">
                  <a:moveTo>
                    <a:pt x="20" y="20"/>
                  </a:moveTo>
                  <a:cubicBezTo>
                    <a:pt x="25" y="15"/>
                    <a:pt x="25" y="8"/>
                    <a:pt x="20" y="4"/>
                  </a:cubicBezTo>
                  <a:cubicBezTo>
                    <a:pt x="16" y="0"/>
                    <a:pt x="9" y="0"/>
                    <a:pt x="4" y="4"/>
                  </a:cubicBezTo>
                  <a:cubicBezTo>
                    <a:pt x="0" y="8"/>
                    <a:pt x="0" y="15"/>
                    <a:pt x="4"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89" name="Google Shape;1189;p128"/>
            <p:cNvSpPr/>
            <p:nvPr/>
          </p:nvSpPr>
          <p:spPr>
            <a:xfrm>
              <a:off x="6956442" y="4327528"/>
              <a:ext cx="139700"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0" name="Google Shape;1190;p128"/>
            <p:cNvSpPr/>
            <p:nvPr/>
          </p:nvSpPr>
          <p:spPr>
            <a:xfrm>
              <a:off x="8291532" y="2740027"/>
              <a:ext cx="138113"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1" name="Google Shape;1191;p128"/>
            <p:cNvSpPr/>
            <p:nvPr/>
          </p:nvSpPr>
          <p:spPr>
            <a:xfrm>
              <a:off x="8551883"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2" name="Google Shape;1192;p128"/>
            <p:cNvSpPr/>
            <p:nvPr/>
          </p:nvSpPr>
          <p:spPr>
            <a:xfrm>
              <a:off x="8291532" y="2476502"/>
              <a:ext cx="138113" cy="136525"/>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3" name="Google Shape;1193;p128"/>
            <p:cNvSpPr/>
            <p:nvPr/>
          </p:nvSpPr>
          <p:spPr>
            <a:xfrm>
              <a:off x="8031182" y="2740027"/>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4" name="Google Shape;1194;p128"/>
            <p:cNvSpPr/>
            <p:nvPr/>
          </p:nvSpPr>
          <p:spPr>
            <a:xfrm>
              <a:off x="8291532" y="2998789"/>
              <a:ext cx="138113"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5" name="Google Shape;1195;p128"/>
            <p:cNvSpPr/>
            <p:nvPr/>
          </p:nvSpPr>
          <p:spPr>
            <a:xfrm>
              <a:off x="6437328" y="2217739"/>
              <a:ext cx="2562231" cy="2500314"/>
            </a:xfrm>
            <a:custGeom>
              <a:avLst/>
              <a:gdLst/>
              <a:ahLst/>
              <a:cxnLst/>
              <a:rect l="l" t="t" r="r" b="b"/>
              <a:pathLst>
                <a:path w="463" h="454" extrusionOk="0">
                  <a:moveTo>
                    <a:pt x="96" y="454"/>
                  </a:moveTo>
                  <a:cubicBezTo>
                    <a:pt x="122" y="454"/>
                    <a:pt x="146" y="444"/>
                    <a:pt x="164" y="426"/>
                  </a:cubicBezTo>
                  <a:cubicBezTo>
                    <a:pt x="227" y="363"/>
                    <a:pt x="227" y="363"/>
                    <a:pt x="227" y="363"/>
                  </a:cubicBezTo>
                  <a:cubicBezTo>
                    <a:pt x="290" y="426"/>
                    <a:pt x="290" y="426"/>
                    <a:pt x="290" y="426"/>
                  </a:cubicBezTo>
                  <a:cubicBezTo>
                    <a:pt x="308" y="444"/>
                    <a:pt x="332" y="454"/>
                    <a:pt x="358" y="454"/>
                  </a:cubicBezTo>
                  <a:cubicBezTo>
                    <a:pt x="384" y="454"/>
                    <a:pt x="408" y="444"/>
                    <a:pt x="426" y="426"/>
                  </a:cubicBezTo>
                  <a:cubicBezTo>
                    <a:pt x="444" y="408"/>
                    <a:pt x="454" y="384"/>
                    <a:pt x="454" y="358"/>
                  </a:cubicBezTo>
                  <a:cubicBezTo>
                    <a:pt x="454" y="333"/>
                    <a:pt x="444" y="308"/>
                    <a:pt x="426" y="290"/>
                  </a:cubicBezTo>
                  <a:cubicBezTo>
                    <a:pt x="363" y="227"/>
                    <a:pt x="363" y="227"/>
                    <a:pt x="363" y="227"/>
                  </a:cubicBezTo>
                  <a:cubicBezTo>
                    <a:pt x="426" y="164"/>
                    <a:pt x="426" y="164"/>
                    <a:pt x="426" y="164"/>
                  </a:cubicBezTo>
                  <a:cubicBezTo>
                    <a:pt x="463" y="127"/>
                    <a:pt x="463" y="66"/>
                    <a:pt x="426" y="28"/>
                  </a:cubicBezTo>
                  <a:cubicBezTo>
                    <a:pt x="408" y="10"/>
                    <a:pt x="384" y="0"/>
                    <a:pt x="358" y="0"/>
                  </a:cubicBezTo>
                  <a:cubicBezTo>
                    <a:pt x="332" y="0"/>
                    <a:pt x="308" y="10"/>
                    <a:pt x="290" y="28"/>
                  </a:cubicBezTo>
                  <a:cubicBezTo>
                    <a:pt x="227" y="91"/>
                    <a:pt x="227" y="91"/>
                    <a:pt x="227" y="91"/>
                  </a:cubicBezTo>
                  <a:cubicBezTo>
                    <a:pt x="164" y="28"/>
                    <a:pt x="164" y="28"/>
                    <a:pt x="164" y="28"/>
                  </a:cubicBezTo>
                  <a:cubicBezTo>
                    <a:pt x="146" y="10"/>
                    <a:pt x="122" y="0"/>
                    <a:pt x="96" y="0"/>
                  </a:cubicBezTo>
                  <a:cubicBezTo>
                    <a:pt x="70" y="0"/>
                    <a:pt x="46" y="10"/>
                    <a:pt x="28" y="28"/>
                  </a:cubicBezTo>
                  <a:cubicBezTo>
                    <a:pt x="10" y="46"/>
                    <a:pt x="0" y="71"/>
                    <a:pt x="0" y="96"/>
                  </a:cubicBezTo>
                  <a:cubicBezTo>
                    <a:pt x="0" y="122"/>
                    <a:pt x="10" y="146"/>
                    <a:pt x="28" y="164"/>
                  </a:cubicBezTo>
                  <a:cubicBezTo>
                    <a:pt x="91" y="227"/>
                    <a:pt x="91" y="227"/>
                    <a:pt x="91" y="227"/>
                  </a:cubicBezTo>
                  <a:cubicBezTo>
                    <a:pt x="28" y="290"/>
                    <a:pt x="28" y="290"/>
                    <a:pt x="28" y="290"/>
                  </a:cubicBezTo>
                  <a:cubicBezTo>
                    <a:pt x="10" y="308"/>
                    <a:pt x="0" y="333"/>
                    <a:pt x="0" y="358"/>
                  </a:cubicBezTo>
                  <a:cubicBezTo>
                    <a:pt x="0" y="384"/>
                    <a:pt x="10" y="408"/>
                    <a:pt x="28" y="426"/>
                  </a:cubicBezTo>
                  <a:cubicBezTo>
                    <a:pt x="46" y="444"/>
                    <a:pt x="70" y="454"/>
                    <a:pt x="96" y="454"/>
                  </a:cubicBezTo>
                  <a:close/>
                  <a:moveTo>
                    <a:pt x="302" y="41"/>
                  </a:moveTo>
                  <a:cubicBezTo>
                    <a:pt x="317" y="26"/>
                    <a:pt x="337" y="18"/>
                    <a:pt x="358" y="18"/>
                  </a:cubicBezTo>
                  <a:cubicBezTo>
                    <a:pt x="379" y="18"/>
                    <a:pt x="399" y="26"/>
                    <a:pt x="414" y="41"/>
                  </a:cubicBezTo>
                  <a:cubicBezTo>
                    <a:pt x="444" y="71"/>
                    <a:pt x="444" y="121"/>
                    <a:pt x="414" y="152"/>
                  </a:cubicBezTo>
                  <a:cubicBezTo>
                    <a:pt x="351" y="215"/>
                    <a:pt x="351" y="215"/>
                    <a:pt x="351" y="215"/>
                  </a:cubicBezTo>
                  <a:cubicBezTo>
                    <a:pt x="239" y="104"/>
                    <a:pt x="239" y="104"/>
                    <a:pt x="239" y="104"/>
                  </a:cubicBezTo>
                  <a:lnTo>
                    <a:pt x="302" y="41"/>
                  </a:lnTo>
                  <a:close/>
                  <a:moveTo>
                    <a:pt x="40" y="152"/>
                  </a:moveTo>
                  <a:cubicBezTo>
                    <a:pt x="25" y="137"/>
                    <a:pt x="17" y="117"/>
                    <a:pt x="17" y="96"/>
                  </a:cubicBezTo>
                  <a:cubicBezTo>
                    <a:pt x="17" y="75"/>
                    <a:pt x="25" y="55"/>
                    <a:pt x="40" y="41"/>
                  </a:cubicBezTo>
                  <a:cubicBezTo>
                    <a:pt x="55" y="26"/>
                    <a:pt x="75" y="18"/>
                    <a:pt x="96" y="18"/>
                  </a:cubicBezTo>
                  <a:cubicBezTo>
                    <a:pt x="117" y="18"/>
                    <a:pt x="137" y="26"/>
                    <a:pt x="152" y="41"/>
                  </a:cubicBezTo>
                  <a:cubicBezTo>
                    <a:pt x="414" y="303"/>
                    <a:pt x="414" y="303"/>
                    <a:pt x="414" y="303"/>
                  </a:cubicBezTo>
                  <a:cubicBezTo>
                    <a:pt x="429" y="317"/>
                    <a:pt x="437" y="337"/>
                    <a:pt x="437" y="358"/>
                  </a:cubicBezTo>
                  <a:cubicBezTo>
                    <a:pt x="437" y="379"/>
                    <a:pt x="429" y="399"/>
                    <a:pt x="414" y="414"/>
                  </a:cubicBezTo>
                  <a:cubicBezTo>
                    <a:pt x="399" y="429"/>
                    <a:pt x="379" y="437"/>
                    <a:pt x="358" y="437"/>
                  </a:cubicBezTo>
                  <a:cubicBezTo>
                    <a:pt x="337" y="437"/>
                    <a:pt x="317" y="429"/>
                    <a:pt x="302" y="414"/>
                  </a:cubicBezTo>
                  <a:lnTo>
                    <a:pt x="40" y="152"/>
                  </a:lnTo>
                  <a:close/>
                  <a:moveTo>
                    <a:pt x="40" y="303"/>
                  </a:moveTo>
                  <a:cubicBezTo>
                    <a:pt x="103" y="240"/>
                    <a:pt x="103" y="240"/>
                    <a:pt x="103" y="240"/>
                  </a:cubicBezTo>
                  <a:cubicBezTo>
                    <a:pt x="215" y="351"/>
                    <a:pt x="215" y="351"/>
                    <a:pt x="215" y="351"/>
                  </a:cubicBezTo>
                  <a:cubicBezTo>
                    <a:pt x="152" y="414"/>
                    <a:pt x="152" y="414"/>
                    <a:pt x="152" y="414"/>
                  </a:cubicBezTo>
                  <a:cubicBezTo>
                    <a:pt x="137" y="429"/>
                    <a:pt x="117" y="437"/>
                    <a:pt x="96" y="437"/>
                  </a:cubicBezTo>
                  <a:cubicBezTo>
                    <a:pt x="75" y="437"/>
                    <a:pt x="55" y="429"/>
                    <a:pt x="40" y="414"/>
                  </a:cubicBezTo>
                  <a:cubicBezTo>
                    <a:pt x="10" y="383"/>
                    <a:pt x="10" y="333"/>
                    <a:pt x="40" y="30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6" name="Google Shape;1196;p128"/>
            <p:cNvSpPr/>
            <p:nvPr/>
          </p:nvSpPr>
          <p:spPr>
            <a:xfrm>
              <a:off x="7194567" y="2971802"/>
              <a:ext cx="996952" cy="990601"/>
            </a:xfrm>
            <a:custGeom>
              <a:avLst/>
              <a:gdLst/>
              <a:ahLst/>
              <a:cxnLst/>
              <a:rect l="l" t="t" r="r" b="b"/>
              <a:pathLst>
                <a:path w="628" h="624" extrusionOk="0">
                  <a:moveTo>
                    <a:pt x="0" y="253"/>
                  </a:moveTo>
                  <a:lnTo>
                    <a:pt x="374" y="624"/>
                  </a:lnTo>
                  <a:lnTo>
                    <a:pt x="628" y="371"/>
                  </a:lnTo>
                  <a:lnTo>
                    <a:pt x="255" y="0"/>
                  </a:lnTo>
                  <a:lnTo>
                    <a:pt x="0" y="253"/>
                  </a:lnTo>
                  <a:close/>
                  <a:moveTo>
                    <a:pt x="374" y="541"/>
                  </a:moveTo>
                  <a:lnTo>
                    <a:pt x="88" y="253"/>
                  </a:lnTo>
                  <a:lnTo>
                    <a:pt x="255" y="87"/>
                  </a:lnTo>
                  <a:lnTo>
                    <a:pt x="541" y="371"/>
                  </a:lnTo>
                  <a:lnTo>
                    <a:pt x="374" y="5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7" name="Google Shape;1197;p128"/>
            <p:cNvSpPr/>
            <p:nvPr/>
          </p:nvSpPr>
          <p:spPr>
            <a:xfrm>
              <a:off x="6956442" y="2740027"/>
              <a:ext cx="139700"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8" name="Google Shape;1198;p128"/>
            <p:cNvSpPr/>
            <p:nvPr/>
          </p:nvSpPr>
          <p:spPr>
            <a:xfrm>
              <a:off x="6956442" y="2998789"/>
              <a:ext cx="139700"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199" name="Google Shape;1199;p128"/>
            <p:cNvSpPr/>
            <p:nvPr/>
          </p:nvSpPr>
          <p:spPr>
            <a:xfrm>
              <a:off x="7216792"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0" name="Google Shape;1200;p128"/>
            <p:cNvSpPr/>
            <p:nvPr/>
          </p:nvSpPr>
          <p:spPr>
            <a:xfrm>
              <a:off x="6956442" y="2476502"/>
              <a:ext cx="139700" cy="136525"/>
            </a:xfrm>
            <a:custGeom>
              <a:avLst/>
              <a:gdLst/>
              <a:ahLst/>
              <a:cxnLst/>
              <a:rect l="l" t="t" r="r" b="b"/>
              <a:pathLst>
                <a:path w="25" h="25" extrusionOk="0">
                  <a:moveTo>
                    <a:pt x="5" y="5"/>
                  </a:moveTo>
                  <a:cubicBezTo>
                    <a:pt x="0" y="9"/>
                    <a:pt x="0" y="16"/>
                    <a:pt x="5" y="20"/>
                  </a:cubicBezTo>
                  <a:cubicBezTo>
                    <a:pt x="9" y="25"/>
                    <a:pt x="16" y="25"/>
                    <a:pt x="20" y="20"/>
                  </a:cubicBezTo>
                  <a:cubicBezTo>
                    <a:pt x="25" y="16"/>
                    <a:pt x="25" y="9"/>
                    <a:pt x="20" y="5"/>
                  </a:cubicBezTo>
                  <a:cubicBezTo>
                    <a:pt x="16" y="0"/>
                    <a:pt x="9" y="0"/>
                    <a:pt x="5"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1" name="Google Shape;1201;p128"/>
            <p:cNvSpPr/>
            <p:nvPr/>
          </p:nvSpPr>
          <p:spPr>
            <a:xfrm>
              <a:off x="6696091" y="2740027"/>
              <a:ext cx="139700" cy="131763"/>
            </a:xfrm>
            <a:custGeom>
              <a:avLst/>
              <a:gdLst/>
              <a:ahLst/>
              <a:cxnLst/>
              <a:rect l="l" t="t" r="r" b="b"/>
              <a:pathLst>
                <a:path w="25" h="24" extrusionOk="0">
                  <a:moveTo>
                    <a:pt x="4" y="4"/>
                  </a:moveTo>
                  <a:cubicBezTo>
                    <a:pt x="0" y="8"/>
                    <a:pt x="0" y="15"/>
                    <a:pt x="4" y="20"/>
                  </a:cubicBezTo>
                  <a:cubicBezTo>
                    <a:pt x="9" y="24"/>
                    <a:pt x="16" y="24"/>
                    <a:pt x="20" y="20"/>
                  </a:cubicBezTo>
                  <a:cubicBezTo>
                    <a:pt x="25" y="15"/>
                    <a:pt x="25" y="8"/>
                    <a:pt x="20" y="4"/>
                  </a:cubicBezTo>
                  <a:cubicBezTo>
                    <a:pt x="16" y="0"/>
                    <a:pt x="9" y="0"/>
                    <a:pt x="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2" name="Google Shape;1202;p128"/>
            <p:cNvSpPr/>
            <p:nvPr/>
          </p:nvSpPr>
          <p:spPr>
            <a:xfrm>
              <a:off x="8291532" y="4067178"/>
              <a:ext cx="138113"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3" name="Google Shape;1203;p128"/>
            <p:cNvSpPr/>
            <p:nvPr/>
          </p:nvSpPr>
          <p:spPr>
            <a:xfrm>
              <a:off x="8291532" y="4327528"/>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4" name="Google Shape;1204;p128"/>
            <p:cNvSpPr/>
            <p:nvPr/>
          </p:nvSpPr>
          <p:spPr>
            <a:xfrm>
              <a:off x="8551883"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5" name="Google Shape;1205;p128"/>
            <p:cNvSpPr/>
            <p:nvPr/>
          </p:nvSpPr>
          <p:spPr>
            <a:xfrm>
              <a:off x="8291532" y="3803653"/>
              <a:ext cx="138113"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6" name="Google Shape;1206;p128"/>
            <p:cNvSpPr/>
            <p:nvPr/>
          </p:nvSpPr>
          <p:spPr>
            <a:xfrm>
              <a:off x="8031182" y="4067178"/>
              <a:ext cx="138113" cy="133350"/>
            </a:xfrm>
            <a:custGeom>
              <a:avLst/>
              <a:gdLst/>
              <a:ahLst/>
              <a:cxnLst/>
              <a:rect l="l" t="t" r="r" b="b"/>
              <a:pathLst>
                <a:path w="25" h="24" extrusionOk="0">
                  <a:moveTo>
                    <a:pt x="20" y="4"/>
                  </a:moveTo>
                  <a:cubicBezTo>
                    <a:pt x="16" y="0"/>
                    <a:pt x="9" y="0"/>
                    <a:pt x="5" y="4"/>
                  </a:cubicBezTo>
                  <a:cubicBezTo>
                    <a:pt x="0" y="8"/>
                    <a:pt x="0" y="15"/>
                    <a:pt x="5" y="20"/>
                  </a:cubicBezTo>
                  <a:cubicBezTo>
                    <a:pt x="9" y="24"/>
                    <a:pt x="16" y="24"/>
                    <a:pt x="20" y="20"/>
                  </a:cubicBezTo>
                  <a:cubicBezTo>
                    <a:pt x="25" y="15"/>
                    <a:pt x="25" y="8"/>
                    <a:pt x="2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207" name="Google Shape;1207;p128"/>
          <p:cNvGrpSpPr/>
          <p:nvPr/>
        </p:nvGrpSpPr>
        <p:grpSpPr>
          <a:xfrm>
            <a:off x="5944014" y="4293608"/>
            <a:ext cx="728232" cy="1002296"/>
            <a:chOff x="3241683" y="1600201"/>
            <a:chExt cx="2657481" cy="3657602"/>
          </a:xfrm>
        </p:grpSpPr>
        <p:sp>
          <p:nvSpPr>
            <p:cNvPr id="1208" name="Google Shape;1208;p128"/>
            <p:cNvSpPr/>
            <p:nvPr/>
          </p:nvSpPr>
          <p:spPr>
            <a:xfrm>
              <a:off x="3241683" y="1600201"/>
              <a:ext cx="2657481" cy="3282952"/>
            </a:xfrm>
            <a:custGeom>
              <a:avLst/>
              <a:gdLst/>
              <a:ahLst/>
              <a:cxnLst/>
              <a:rect l="l" t="t" r="r" b="b"/>
              <a:pathLst>
                <a:path w="480" h="596" extrusionOk="0">
                  <a:moveTo>
                    <a:pt x="385" y="242"/>
                  </a:moveTo>
                  <a:cubicBezTo>
                    <a:pt x="453" y="310"/>
                    <a:pt x="453" y="310"/>
                    <a:pt x="453" y="310"/>
                  </a:cubicBezTo>
                  <a:cubicBezTo>
                    <a:pt x="332" y="310"/>
                    <a:pt x="332" y="310"/>
                    <a:pt x="332" y="310"/>
                  </a:cubicBezTo>
                  <a:cubicBezTo>
                    <a:pt x="332" y="242"/>
                    <a:pt x="332" y="242"/>
                    <a:pt x="332" y="242"/>
                  </a:cubicBezTo>
                  <a:lnTo>
                    <a:pt x="385" y="242"/>
                  </a:lnTo>
                  <a:close/>
                  <a:moveTo>
                    <a:pt x="88" y="155"/>
                  </a:moveTo>
                  <a:cubicBezTo>
                    <a:pt x="240" y="18"/>
                    <a:pt x="240" y="18"/>
                    <a:pt x="240" y="18"/>
                  </a:cubicBezTo>
                  <a:cubicBezTo>
                    <a:pt x="391" y="155"/>
                    <a:pt x="391" y="155"/>
                    <a:pt x="391" y="155"/>
                  </a:cubicBezTo>
                  <a:cubicBezTo>
                    <a:pt x="324" y="155"/>
                    <a:pt x="324" y="155"/>
                    <a:pt x="324" y="155"/>
                  </a:cubicBezTo>
                  <a:cubicBezTo>
                    <a:pt x="320" y="155"/>
                    <a:pt x="317" y="158"/>
                    <a:pt x="317" y="162"/>
                  </a:cubicBezTo>
                  <a:cubicBezTo>
                    <a:pt x="317" y="310"/>
                    <a:pt x="317" y="310"/>
                    <a:pt x="317" y="310"/>
                  </a:cubicBezTo>
                  <a:cubicBezTo>
                    <a:pt x="162" y="310"/>
                    <a:pt x="162" y="310"/>
                    <a:pt x="162" y="310"/>
                  </a:cubicBezTo>
                  <a:cubicBezTo>
                    <a:pt x="162" y="162"/>
                    <a:pt x="162" y="162"/>
                    <a:pt x="162" y="162"/>
                  </a:cubicBezTo>
                  <a:cubicBezTo>
                    <a:pt x="162" y="160"/>
                    <a:pt x="162" y="158"/>
                    <a:pt x="160" y="157"/>
                  </a:cubicBezTo>
                  <a:cubicBezTo>
                    <a:pt x="159" y="156"/>
                    <a:pt x="157" y="155"/>
                    <a:pt x="155" y="155"/>
                  </a:cubicBezTo>
                  <a:lnTo>
                    <a:pt x="88" y="155"/>
                  </a:lnTo>
                  <a:close/>
                  <a:moveTo>
                    <a:pt x="94" y="242"/>
                  </a:moveTo>
                  <a:cubicBezTo>
                    <a:pt x="148" y="242"/>
                    <a:pt x="148" y="242"/>
                    <a:pt x="148" y="242"/>
                  </a:cubicBezTo>
                  <a:cubicBezTo>
                    <a:pt x="148" y="310"/>
                    <a:pt x="148" y="310"/>
                    <a:pt x="148" y="310"/>
                  </a:cubicBezTo>
                  <a:cubicBezTo>
                    <a:pt x="26" y="310"/>
                    <a:pt x="26" y="310"/>
                    <a:pt x="26" y="310"/>
                  </a:cubicBezTo>
                  <a:lnTo>
                    <a:pt x="94" y="242"/>
                  </a:lnTo>
                  <a:close/>
                  <a:moveTo>
                    <a:pt x="352" y="596"/>
                  </a:moveTo>
                  <a:cubicBezTo>
                    <a:pt x="472" y="596"/>
                    <a:pt x="472" y="596"/>
                    <a:pt x="472" y="596"/>
                  </a:cubicBezTo>
                  <a:cubicBezTo>
                    <a:pt x="476" y="596"/>
                    <a:pt x="480" y="593"/>
                    <a:pt x="480" y="589"/>
                  </a:cubicBezTo>
                  <a:cubicBezTo>
                    <a:pt x="480" y="317"/>
                    <a:pt x="480" y="317"/>
                    <a:pt x="480" y="317"/>
                  </a:cubicBezTo>
                  <a:cubicBezTo>
                    <a:pt x="480" y="314"/>
                    <a:pt x="477" y="311"/>
                    <a:pt x="475" y="310"/>
                  </a:cubicBezTo>
                  <a:cubicBezTo>
                    <a:pt x="393" y="229"/>
                    <a:pt x="393" y="229"/>
                    <a:pt x="393" y="229"/>
                  </a:cubicBezTo>
                  <a:cubicBezTo>
                    <a:pt x="392" y="228"/>
                    <a:pt x="390" y="227"/>
                    <a:pt x="388" y="227"/>
                  </a:cubicBezTo>
                  <a:cubicBezTo>
                    <a:pt x="332" y="227"/>
                    <a:pt x="332" y="227"/>
                    <a:pt x="332" y="227"/>
                  </a:cubicBezTo>
                  <a:cubicBezTo>
                    <a:pt x="332" y="170"/>
                    <a:pt x="332" y="170"/>
                    <a:pt x="332" y="170"/>
                  </a:cubicBezTo>
                  <a:cubicBezTo>
                    <a:pt x="410" y="170"/>
                    <a:pt x="410" y="170"/>
                    <a:pt x="410" y="170"/>
                  </a:cubicBezTo>
                  <a:cubicBezTo>
                    <a:pt x="413" y="170"/>
                    <a:pt x="416" y="168"/>
                    <a:pt x="417" y="165"/>
                  </a:cubicBezTo>
                  <a:cubicBezTo>
                    <a:pt x="418" y="162"/>
                    <a:pt x="417" y="159"/>
                    <a:pt x="415" y="157"/>
                  </a:cubicBezTo>
                  <a:cubicBezTo>
                    <a:pt x="245" y="2"/>
                    <a:pt x="245" y="2"/>
                    <a:pt x="245" y="2"/>
                  </a:cubicBezTo>
                  <a:cubicBezTo>
                    <a:pt x="242" y="0"/>
                    <a:pt x="237" y="0"/>
                    <a:pt x="235" y="2"/>
                  </a:cubicBezTo>
                  <a:cubicBezTo>
                    <a:pt x="64" y="157"/>
                    <a:pt x="64" y="157"/>
                    <a:pt x="64" y="157"/>
                  </a:cubicBezTo>
                  <a:cubicBezTo>
                    <a:pt x="62" y="159"/>
                    <a:pt x="61" y="162"/>
                    <a:pt x="62" y="165"/>
                  </a:cubicBezTo>
                  <a:cubicBezTo>
                    <a:pt x="63" y="168"/>
                    <a:pt x="66" y="170"/>
                    <a:pt x="69" y="170"/>
                  </a:cubicBezTo>
                  <a:cubicBezTo>
                    <a:pt x="148" y="170"/>
                    <a:pt x="148" y="170"/>
                    <a:pt x="148" y="170"/>
                  </a:cubicBezTo>
                  <a:cubicBezTo>
                    <a:pt x="148" y="227"/>
                    <a:pt x="148" y="227"/>
                    <a:pt x="148" y="227"/>
                  </a:cubicBezTo>
                  <a:cubicBezTo>
                    <a:pt x="91" y="227"/>
                    <a:pt x="91" y="227"/>
                    <a:pt x="91" y="227"/>
                  </a:cubicBezTo>
                  <a:cubicBezTo>
                    <a:pt x="89" y="227"/>
                    <a:pt x="87" y="228"/>
                    <a:pt x="86" y="229"/>
                  </a:cubicBezTo>
                  <a:cubicBezTo>
                    <a:pt x="5" y="310"/>
                    <a:pt x="5" y="310"/>
                    <a:pt x="5" y="310"/>
                  </a:cubicBezTo>
                  <a:cubicBezTo>
                    <a:pt x="2" y="311"/>
                    <a:pt x="0" y="314"/>
                    <a:pt x="0" y="317"/>
                  </a:cubicBezTo>
                  <a:cubicBezTo>
                    <a:pt x="0" y="589"/>
                    <a:pt x="0" y="589"/>
                    <a:pt x="0" y="589"/>
                  </a:cubicBezTo>
                  <a:cubicBezTo>
                    <a:pt x="0" y="593"/>
                    <a:pt x="3" y="596"/>
                    <a:pt x="7" y="596"/>
                  </a:cubicBezTo>
                  <a:cubicBezTo>
                    <a:pt x="124" y="596"/>
                    <a:pt x="124" y="596"/>
                    <a:pt x="124" y="596"/>
                  </a:cubicBezTo>
                  <a:cubicBezTo>
                    <a:pt x="106" y="581"/>
                    <a:pt x="106" y="581"/>
                    <a:pt x="106" y="581"/>
                  </a:cubicBezTo>
                  <a:cubicBezTo>
                    <a:pt x="14" y="581"/>
                    <a:pt x="14" y="581"/>
                    <a:pt x="14" y="581"/>
                  </a:cubicBezTo>
                  <a:cubicBezTo>
                    <a:pt x="14" y="326"/>
                    <a:pt x="14" y="326"/>
                    <a:pt x="14" y="326"/>
                  </a:cubicBezTo>
                  <a:cubicBezTo>
                    <a:pt x="155" y="326"/>
                    <a:pt x="155" y="326"/>
                    <a:pt x="155" y="326"/>
                  </a:cubicBezTo>
                  <a:cubicBezTo>
                    <a:pt x="324" y="326"/>
                    <a:pt x="324" y="326"/>
                    <a:pt x="324" y="326"/>
                  </a:cubicBezTo>
                  <a:cubicBezTo>
                    <a:pt x="465" y="326"/>
                    <a:pt x="465" y="326"/>
                    <a:pt x="465" y="326"/>
                  </a:cubicBezTo>
                  <a:cubicBezTo>
                    <a:pt x="465" y="581"/>
                    <a:pt x="465" y="581"/>
                    <a:pt x="465" y="581"/>
                  </a:cubicBezTo>
                  <a:cubicBezTo>
                    <a:pt x="362" y="581"/>
                    <a:pt x="362" y="581"/>
                    <a:pt x="362" y="581"/>
                  </a:cubicBezTo>
                  <a:lnTo>
                    <a:pt x="352" y="5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09" name="Google Shape;1209;p128"/>
            <p:cNvSpPr/>
            <p:nvPr/>
          </p:nvSpPr>
          <p:spPr>
            <a:xfrm>
              <a:off x="3722697" y="3578227"/>
              <a:ext cx="1689104" cy="1679576"/>
            </a:xfrm>
            <a:custGeom>
              <a:avLst/>
              <a:gdLst/>
              <a:ahLst/>
              <a:cxnLst/>
              <a:rect l="l" t="t" r="r" b="b"/>
              <a:pathLst>
                <a:path w="305" h="305" extrusionOk="0">
                  <a:moveTo>
                    <a:pt x="153" y="0"/>
                  </a:moveTo>
                  <a:cubicBezTo>
                    <a:pt x="68" y="0"/>
                    <a:pt x="0" y="68"/>
                    <a:pt x="0" y="152"/>
                  </a:cubicBezTo>
                  <a:cubicBezTo>
                    <a:pt x="0" y="237"/>
                    <a:pt x="68" y="305"/>
                    <a:pt x="153" y="305"/>
                  </a:cubicBezTo>
                  <a:cubicBezTo>
                    <a:pt x="237" y="305"/>
                    <a:pt x="305" y="237"/>
                    <a:pt x="305" y="152"/>
                  </a:cubicBezTo>
                  <a:cubicBezTo>
                    <a:pt x="305" y="68"/>
                    <a:pt x="237" y="0"/>
                    <a:pt x="153" y="0"/>
                  </a:cubicBezTo>
                  <a:close/>
                  <a:moveTo>
                    <a:pt x="153" y="289"/>
                  </a:moveTo>
                  <a:cubicBezTo>
                    <a:pt x="77" y="289"/>
                    <a:pt x="16" y="228"/>
                    <a:pt x="16" y="152"/>
                  </a:cubicBezTo>
                  <a:cubicBezTo>
                    <a:pt x="16" y="77"/>
                    <a:pt x="77" y="16"/>
                    <a:pt x="153" y="16"/>
                  </a:cubicBezTo>
                  <a:cubicBezTo>
                    <a:pt x="228" y="16"/>
                    <a:pt x="289" y="77"/>
                    <a:pt x="289" y="152"/>
                  </a:cubicBezTo>
                  <a:cubicBezTo>
                    <a:pt x="289" y="228"/>
                    <a:pt x="228" y="289"/>
                    <a:pt x="153" y="2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10" name="Google Shape;1210;p128"/>
            <p:cNvSpPr/>
            <p:nvPr/>
          </p:nvSpPr>
          <p:spPr>
            <a:xfrm>
              <a:off x="4448186" y="3770315"/>
              <a:ext cx="227013" cy="925513"/>
            </a:xfrm>
            <a:custGeom>
              <a:avLst/>
              <a:gdLst/>
              <a:ahLst/>
              <a:cxnLst/>
              <a:rect l="l" t="t" r="r" b="b"/>
              <a:pathLst>
                <a:path w="41" h="168" extrusionOk="0">
                  <a:moveTo>
                    <a:pt x="15" y="168"/>
                  </a:moveTo>
                  <a:cubicBezTo>
                    <a:pt x="26" y="168"/>
                    <a:pt x="26" y="168"/>
                    <a:pt x="26" y="168"/>
                  </a:cubicBezTo>
                  <a:cubicBezTo>
                    <a:pt x="41" y="42"/>
                    <a:pt x="41" y="42"/>
                    <a:pt x="41" y="42"/>
                  </a:cubicBezTo>
                  <a:cubicBezTo>
                    <a:pt x="41" y="40"/>
                    <a:pt x="41" y="34"/>
                    <a:pt x="41" y="30"/>
                  </a:cubicBezTo>
                  <a:cubicBezTo>
                    <a:pt x="41" y="11"/>
                    <a:pt x="33" y="0"/>
                    <a:pt x="21" y="0"/>
                  </a:cubicBezTo>
                  <a:cubicBezTo>
                    <a:pt x="8" y="0"/>
                    <a:pt x="0" y="10"/>
                    <a:pt x="0" y="28"/>
                  </a:cubicBezTo>
                  <a:cubicBezTo>
                    <a:pt x="0" y="32"/>
                    <a:pt x="1" y="36"/>
                    <a:pt x="1" y="42"/>
                  </a:cubicBezTo>
                  <a:lnTo>
                    <a:pt x="15" y="16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11" name="Google Shape;1211;p128"/>
            <p:cNvSpPr/>
            <p:nvPr/>
          </p:nvSpPr>
          <p:spPr>
            <a:xfrm>
              <a:off x="4448186" y="4800603"/>
              <a:ext cx="227013" cy="225425"/>
            </a:xfrm>
            <a:custGeom>
              <a:avLst/>
              <a:gdLst/>
              <a:ahLst/>
              <a:cxnLst/>
              <a:rect l="l" t="t" r="r" b="b"/>
              <a:pathLst>
                <a:path w="41" h="41" extrusionOk="0">
                  <a:moveTo>
                    <a:pt x="21" y="0"/>
                  </a:moveTo>
                  <a:cubicBezTo>
                    <a:pt x="9" y="0"/>
                    <a:pt x="0" y="9"/>
                    <a:pt x="0" y="21"/>
                  </a:cubicBezTo>
                  <a:cubicBezTo>
                    <a:pt x="0" y="32"/>
                    <a:pt x="9" y="41"/>
                    <a:pt x="21" y="41"/>
                  </a:cubicBezTo>
                  <a:cubicBezTo>
                    <a:pt x="32" y="41"/>
                    <a:pt x="41" y="32"/>
                    <a:pt x="41" y="21"/>
                  </a:cubicBezTo>
                  <a:cubicBezTo>
                    <a:pt x="41" y="10"/>
                    <a:pt x="32"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cxnSp>
        <p:nvCxnSpPr>
          <p:cNvPr id="1217" name="Google Shape;1217;p129"/>
          <p:cNvCxnSpPr/>
          <p:nvPr/>
        </p:nvCxnSpPr>
        <p:spPr>
          <a:xfrm rot="10800000">
            <a:off x="6540887" y="4794756"/>
            <a:ext cx="2019967" cy="0"/>
          </a:xfrm>
          <a:prstGeom prst="straightConnector1">
            <a:avLst/>
          </a:prstGeom>
          <a:noFill/>
          <a:ln w="38100" cap="flat" cmpd="sng">
            <a:solidFill>
              <a:schemeClr val="lt2"/>
            </a:solidFill>
            <a:prstDash val="solid"/>
            <a:miter lim="800000"/>
            <a:headEnd type="none" w="sm" len="sm"/>
            <a:tailEnd type="none" w="sm" len="sm"/>
          </a:ln>
        </p:spPr>
      </p:cxnSp>
      <p:cxnSp>
        <p:nvCxnSpPr>
          <p:cNvPr id="1218" name="Google Shape;1218;p129"/>
          <p:cNvCxnSpPr/>
          <p:nvPr/>
        </p:nvCxnSpPr>
        <p:spPr>
          <a:xfrm rot="10800000">
            <a:off x="6540887" y="2078345"/>
            <a:ext cx="2019967" cy="0"/>
          </a:xfrm>
          <a:prstGeom prst="straightConnector1">
            <a:avLst/>
          </a:prstGeom>
          <a:noFill/>
          <a:ln w="38100" cap="flat" cmpd="sng">
            <a:solidFill>
              <a:schemeClr val="lt2"/>
            </a:solidFill>
            <a:prstDash val="solid"/>
            <a:miter lim="800000"/>
            <a:headEnd type="none" w="sm" len="sm"/>
            <a:tailEnd type="none" w="sm" len="sm"/>
          </a:ln>
        </p:spPr>
      </p:cxnSp>
      <p:cxnSp>
        <p:nvCxnSpPr>
          <p:cNvPr id="1219" name="Google Shape;1219;p129"/>
          <p:cNvCxnSpPr/>
          <p:nvPr/>
        </p:nvCxnSpPr>
        <p:spPr>
          <a:xfrm rot="10800000">
            <a:off x="5985698" y="3436551"/>
            <a:ext cx="1950138" cy="0"/>
          </a:xfrm>
          <a:prstGeom prst="straightConnector1">
            <a:avLst/>
          </a:prstGeom>
          <a:noFill/>
          <a:ln w="38100" cap="flat" cmpd="sng">
            <a:solidFill>
              <a:schemeClr val="lt2"/>
            </a:solidFill>
            <a:prstDash val="solid"/>
            <a:miter lim="800000"/>
            <a:headEnd type="none" w="sm" len="sm"/>
            <a:tailEnd type="none" w="sm" len="sm"/>
          </a:ln>
        </p:spPr>
      </p:cxnSp>
      <p:sp>
        <p:nvSpPr>
          <p:cNvPr id="1220" name="Google Shape;1220;p129"/>
          <p:cNvSpPr/>
          <p:nvPr/>
        </p:nvSpPr>
        <p:spPr>
          <a:xfrm flipH="1">
            <a:off x="5683486" y="1453701"/>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1" name="Google Shape;1221;p129"/>
          <p:cNvSpPr/>
          <p:nvPr/>
        </p:nvSpPr>
        <p:spPr>
          <a:xfrm flipH="1">
            <a:off x="4862852" y="2811907"/>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2" name="Google Shape;1222;p129"/>
          <p:cNvSpPr/>
          <p:nvPr/>
        </p:nvSpPr>
        <p:spPr>
          <a:xfrm flipH="1">
            <a:off x="5683486" y="4170112"/>
            <a:ext cx="1249289" cy="124928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3" name="Google Shape;1223;p129"/>
          <p:cNvSpPr/>
          <p:nvPr/>
        </p:nvSpPr>
        <p:spPr>
          <a:xfrm flipH="1">
            <a:off x="7131388" y="1123306"/>
            <a:ext cx="4544299" cy="4544299"/>
          </a:xfrm>
          <a:prstGeom prst="ellipse">
            <a:avLst/>
          </a:prstGeom>
          <a:blipFill rotWithShape="0">
            <a:blip r:embed="rId3" cstate="screen">
              <a:alphaModFix amt="77000"/>
              <a:extLst>
                <a:ext uri="{28A0092B-C50C-407E-A947-70E740481C1C}">
                  <a14:useLocalDpi xmlns:a14="http://schemas.microsoft.com/office/drawing/2010/main"/>
                </a:ext>
              </a:extLst>
            </a:blip>
            <a:stretch>
              <a:fillRect/>
            </a:stretch>
          </a:blip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4" name="Google Shape;1224;p129"/>
          <p:cNvSpPr/>
          <p:nvPr/>
        </p:nvSpPr>
        <p:spPr>
          <a:xfrm flipH="1">
            <a:off x="7132176" y="1123305"/>
            <a:ext cx="4547782" cy="4547782"/>
          </a:xfrm>
          <a:prstGeom prst="ellipse">
            <a:avLst/>
          </a:prstGeom>
          <a:gradFill>
            <a:gsLst>
              <a:gs pos="0">
                <a:srgbClr val="DF156C">
                  <a:alpha val="63921"/>
                </a:srgbClr>
              </a:gs>
              <a:gs pos="42000">
                <a:srgbClr val="6B1D64">
                  <a:alpha val="58823"/>
                </a:srgbClr>
              </a:gs>
              <a:gs pos="99000">
                <a:srgbClr val="252A60">
                  <a:alpha val="87843"/>
                </a:srgbClr>
              </a:gs>
              <a:gs pos="100000">
                <a:srgbClr val="252A60">
                  <a:alpha val="87843"/>
                </a:srgbClr>
              </a:gs>
            </a:gsLst>
            <a:lin ang="0" scaled="0"/>
          </a:gra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5" name="Google Shape;1225;p129"/>
          <p:cNvSpPr/>
          <p:nvPr/>
        </p:nvSpPr>
        <p:spPr>
          <a:xfrm flipH="1">
            <a:off x="7132176" y="1123304"/>
            <a:ext cx="4547782" cy="4547782"/>
          </a:xfrm>
          <a:prstGeom prst="ellipse">
            <a:avLst/>
          </a:prstGeom>
          <a:gradFill>
            <a:gsLst>
              <a:gs pos="0">
                <a:srgbClr val="DF156C">
                  <a:alpha val="0"/>
                </a:srgbClr>
              </a:gs>
              <a:gs pos="42000">
                <a:srgbClr val="6B1D64">
                  <a:alpha val="23921"/>
                </a:srgbClr>
              </a:gs>
              <a:gs pos="98000">
                <a:srgbClr val="252A60">
                  <a:alpha val="0"/>
                </a:srgbClr>
              </a:gs>
              <a:gs pos="100000">
                <a:srgbClr val="252A60">
                  <a:alpha val="0"/>
                </a:srgbClr>
              </a:gs>
            </a:gsLst>
            <a:lin ang="0" scaled="0"/>
          </a:gradFill>
          <a:ln w="571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26" name="Google Shape;1226;p129"/>
          <p:cNvSpPr/>
          <p:nvPr/>
        </p:nvSpPr>
        <p:spPr>
          <a:xfrm>
            <a:off x="7820564" y="2427699"/>
            <a:ext cx="3171007" cy="193899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400"/>
              <a:buFont typeface="Century Gothic"/>
              <a:buNone/>
            </a:pPr>
            <a:r>
              <a:rPr lang="en-US" sz="2400" b="1" i="0" u="none" strike="noStrike" cap="none" dirty="0" err="1">
                <a:solidFill>
                  <a:srgbClr val="FFFFFF"/>
                </a:solidFill>
                <a:latin typeface="Century Gothic"/>
                <a:ea typeface="Century Gothic"/>
                <a:cs typeface="Century Gothic"/>
                <a:sym typeface="Century Gothic"/>
              </a:rPr>
              <a:t>答案是</a:t>
            </a:r>
            <a:br>
              <a:rPr lang="en-US" sz="2400" b="1" i="0" u="none" strike="noStrike" cap="none" dirty="0">
                <a:solidFill>
                  <a:srgbClr val="FFFFFF"/>
                </a:solidFill>
                <a:latin typeface="Century Gothic"/>
                <a:ea typeface="Century Gothic"/>
                <a:cs typeface="Century Gothic"/>
                <a:sym typeface="Century Gothic"/>
              </a:rPr>
            </a:br>
            <a:r>
              <a:rPr lang="en-US" sz="3200" b="1" i="0" u="none" strike="noStrike" cap="none" dirty="0" err="1">
                <a:solidFill>
                  <a:srgbClr val="FFFFFF"/>
                </a:solidFill>
                <a:latin typeface="Century Gothic"/>
                <a:ea typeface="Century Gothic"/>
                <a:cs typeface="Century Gothic"/>
                <a:sym typeface="Century Gothic"/>
              </a:rPr>
              <a:t>持续集成</a:t>
            </a:r>
            <a:endParaRPr lang="en-US" sz="3200" b="1" i="0" u="none" strike="noStrike" cap="none"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2400"/>
              <a:buFont typeface="Century Gothic"/>
              <a:buNone/>
            </a:pPr>
            <a:r>
              <a:rPr lang="en-US" sz="3200" b="1" i="0" u="none" strike="noStrike" cap="none" dirty="0">
                <a:solidFill>
                  <a:srgbClr val="FFFFFF"/>
                </a:solidFill>
                <a:latin typeface="Century Gothic"/>
                <a:ea typeface="Century Gothic"/>
                <a:cs typeface="Century Gothic"/>
                <a:sym typeface="Century Gothic"/>
              </a:rPr>
              <a:t>（CI）</a:t>
            </a:r>
            <a:endParaRPr sz="2400" b="0" i="0" u="none" strike="noStrike" cap="none" dirty="0">
              <a:solidFill>
                <a:srgbClr val="FFFFFF"/>
              </a:solidFill>
              <a:latin typeface="Century Gothic"/>
              <a:ea typeface="Century Gothic"/>
              <a:cs typeface="Century Gothic"/>
              <a:sym typeface="Century Gothic"/>
            </a:endParaRPr>
          </a:p>
        </p:txBody>
      </p:sp>
      <p:grpSp>
        <p:nvGrpSpPr>
          <p:cNvPr id="1227" name="Google Shape;1227;p129"/>
          <p:cNvGrpSpPr/>
          <p:nvPr/>
        </p:nvGrpSpPr>
        <p:grpSpPr>
          <a:xfrm>
            <a:off x="5914763" y="1747450"/>
            <a:ext cx="786735" cy="661791"/>
            <a:chOff x="4757738" y="4799013"/>
            <a:chExt cx="1179512" cy="927100"/>
          </a:xfrm>
        </p:grpSpPr>
        <p:sp>
          <p:nvSpPr>
            <p:cNvPr id="1228" name="Google Shape;1228;p129"/>
            <p:cNvSpPr/>
            <p:nvPr/>
          </p:nvSpPr>
          <p:spPr>
            <a:xfrm>
              <a:off x="5030788" y="4799013"/>
              <a:ext cx="301625" cy="287338"/>
            </a:xfrm>
            <a:custGeom>
              <a:avLst/>
              <a:gdLst/>
              <a:ahLst/>
              <a:cxnLst/>
              <a:rect l="l" t="t" r="r" b="b"/>
              <a:pathLst>
                <a:path w="287" h="287" extrusionOk="0">
                  <a:moveTo>
                    <a:pt x="0" y="143"/>
                  </a:moveTo>
                  <a:cubicBezTo>
                    <a:pt x="0" y="64"/>
                    <a:pt x="64" y="0"/>
                    <a:pt x="143" y="0"/>
                  </a:cubicBezTo>
                  <a:cubicBezTo>
                    <a:pt x="223" y="0"/>
                    <a:pt x="287" y="64"/>
                    <a:pt x="287" y="143"/>
                  </a:cubicBezTo>
                  <a:cubicBezTo>
                    <a:pt x="287" y="222"/>
                    <a:pt x="223" y="287"/>
                    <a:pt x="143" y="287"/>
                  </a:cubicBezTo>
                  <a:cubicBezTo>
                    <a:pt x="64" y="287"/>
                    <a:pt x="0" y="222"/>
                    <a:pt x="0" y="143"/>
                  </a:cubicBezTo>
                  <a:close/>
                  <a:moveTo>
                    <a:pt x="35" y="143"/>
                  </a:moveTo>
                  <a:cubicBezTo>
                    <a:pt x="35" y="203"/>
                    <a:pt x="84" y="252"/>
                    <a:pt x="143" y="252"/>
                  </a:cubicBezTo>
                  <a:cubicBezTo>
                    <a:pt x="203" y="252"/>
                    <a:pt x="252" y="203"/>
                    <a:pt x="252" y="143"/>
                  </a:cubicBezTo>
                  <a:cubicBezTo>
                    <a:pt x="252" y="83"/>
                    <a:pt x="203" y="35"/>
                    <a:pt x="143" y="35"/>
                  </a:cubicBezTo>
                  <a:cubicBezTo>
                    <a:pt x="84" y="35"/>
                    <a:pt x="35" y="83"/>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29" name="Google Shape;1229;p129"/>
            <p:cNvSpPr/>
            <p:nvPr/>
          </p:nvSpPr>
          <p:spPr>
            <a:xfrm>
              <a:off x="5364163" y="4799013"/>
              <a:ext cx="301625" cy="287338"/>
            </a:xfrm>
            <a:custGeom>
              <a:avLst/>
              <a:gdLst/>
              <a:ahLst/>
              <a:cxnLst/>
              <a:rect l="l" t="t" r="r" b="b"/>
              <a:pathLst>
                <a:path w="287" h="287" extrusionOk="0">
                  <a:moveTo>
                    <a:pt x="143" y="287"/>
                  </a:moveTo>
                  <a:cubicBezTo>
                    <a:pt x="64" y="287"/>
                    <a:pt x="0" y="222"/>
                    <a:pt x="0" y="143"/>
                  </a:cubicBezTo>
                  <a:cubicBezTo>
                    <a:pt x="0" y="64"/>
                    <a:pt x="64" y="0"/>
                    <a:pt x="143" y="0"/>
                  </a:cubicBezTo>
                  <a:cubicBezTo>
                    <a:pt x="222" y="0"/>
                    <a:pt x="287" y="64"/>
                    <a:pt x="287" y="143"/>
                  </a:cubicBezTo>
                  <a:cubicBezTo>
                    <a:pt x="287" y="222"/>
                    <a:pt x="222" y="287"/>
                    <a:pt x="143" y="287"/>
                  </a:cubicBezTo>
                  <a:close/>
                  <a:moveTo>
                    <a:pt x="143" y="35"/>
                  </a:moveTo>
                  <a:cubicBezTo>
                    <a:pt x="83" y="35"/>
                    <a:pt x="35" y="83"/>
                    <a:pt x="35" y="143"/>
                  </a:cubicBezTo>
                  <a:cubicBezTo>
                    <a:pt x="35" y="203"/>
                    <a:pt x="83" y="252"/>
                    <a:pt x="143" y="252"/>
                  </a:cubicBezTo>
                  <a:cubicBezTo>
                    <a:pt x="203" y="252"/>
                    <a:pt x="252" y="203"/>
                    <a:pt x="252" y="143"/>
                  </a:cubicBezTo>
                  <a:cubicBezTo>
                    <a:pt x="252" y="83"/>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0" name="Google Shape;1230;p129"/>
            <p:cNvSpPr/>
            <p:nvPr/>
          </p:nvSpPr>
          <p:spPr>
            <a:xfrm>
              <a:off x="5543550" y="5070475"/>
              <a:ext cx="303213" cy="285750"/>
            </a:xfrm>
            <a:custGeom>
              <a:avLst/>
              <a:gdLst/>
              <a:ahLst/>
              <a:cxnLst/>
              <a:rect l="l" t="t" r="r" b="b"/>
              <a:pathLst>
                <a:path w="287" h="287" extrusionOk="0">
                  <a:moveTo>
                    <a:pt x="144" y="287"/>
                  </a:moveTo>
                  <a:cubicBezTo>
                    <a:pt x="65" y="287"/>
                    <a:pt x="0" y="223"/>
                    <a:pt x="0" y="143"/>
                  </a:cubicBezTo>
                  <a:cubicBezTo>
                    <a:pt x="0" y="64"/>
                    <a:pt x="65" y="0"/>
                    <a:pt x="144" y="0"/>
                  </a:cubicBezTo>
                  <a:cubicBezTo>
                    <a:pt x="223" y="0"/>
                    <a:pt x="287" y="64"/>
                    <a:pt x="287" y="143"/>
                  </a:cubicBezTo>
                  <a:cubicBezTo>
                    <a:pt x="287" y="223"/>
                    <a:pt x="223" y="287"/>
                    <a:pt x="144" y="287"/>
                  </a:cubicBezTo>
                  <a:close/>
                  <a:moveTo>
                    <a:pt x="144" y="35"/>
                  </a:moveTo>
                  <a:cubicBezTo>
                    <a:pt x="84" y="35"/>
                    <a:pt x="35" y="84"/>
                    <a:pt x="35" y="143"/>
                  </a:cubicBezTo>
                  <a:cubicBezTo>
                    <a:pt x="35" y="203"/>
                    <a:pt x="84" y="252"/>
                    <a:pt x="144" y="252"/>
                  </a:cubicBezTo>
                  <a:cubicBezTo>
                    <a:pt x="204" y="252"/>
                    <a:pt x="252" y="203"/>
                    <a:pt x="252" y="143"/>
                  </a:cubicBezTo>
                  <a:cubicBezTo>
                    <a:pt x="252" y="84"/>
                    <a:pt x="204" y="35"/>
                    <a:pt x="144"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1" name="Google Shape;1231;p129"/>
            <p:cNvSpPr/>
            <p:nvPr/>
          </p:nvSpPr>
          <p:spPr>
            <a:xfrm>
              <a:off x="4848225" y="5070475"/>
              <a:ext cx="303213" cy="285750"/>
            </a:xfrm>
            <a:custGeom>
              <a:avLst/>
              <a:gdLst/>
              <a:ahLst/>
              <a:cxnLst/>
              <a:rect l="l" t="t" r="r" b="b"/>
              <a:pathLst>
                <a:path w="287" h="287" extrusionOk="0">
                  <a:moveTo>
                    <a:pt x="0" y="143"/>
                  </a:moveTo>
                  <a:cubicBezTo>
                    <a:pt x="0" y="64"/>
                    <a:pt x="65" y="0"/>
                    <a:pt x="144" y="0"/>
                  </a:cubicBezTo>
                  <a:cubicBezTo>
                    <a:pt x="223" y="0"/>
                    <a:pt x="287" y="64"/>
                    <a:pt x="287" y="143"/>
                  </a:cubicBezTo>
                  <a:cubicBezTo>
                    <a:pt x="287" y="223"/>
                    <a:pt x="223" y="287"/>
                    <a:pt x="144" y="287"/>
                  </a:cubicBezTo>
                  <a:cubicBezTo>
                    <a:pt x="65" y="287"/>
                    <a:pt x="0" y="223"/>
                    <a:pt x="0" y="143"/>
                  </a:cubicBezTo>
                  <a:close/>
                  <a:moveTo>
                    <a:pt x="35" y="143"/>
                  </a:moveTo>
                  <a:cubicBezTo>
                    <a:pt x="35" y="203"/>
                    <a:pt x="84" y="252"/>
                    <a:pt x="144" y="252"/>
                  </a:cubicBezTo>
                  <a:cubicBezTo>
                    <a:pt x="204" y="252"/>
                    <a:pt x="252" y="203"/>
                    <a:pt x="252" y="143"/>
                  </a:cubicBezTo>
                  <a:cubicBezTo>
                    <a:pt x="252" y="84"/>
                    <a:pt x="204" y="35"/>
                    <a:pt x="144" y="35"/>
                  </a:cubicBezTo>
                  <a:cubicBezTo>
                    <a:pt x="84" y="35"/>
                    <a:pt x="35" y="84"/>
                    <a:pt x="35" y="1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2" name="Google Shape;1232;p129"/>
            <p:cNvSpPr/>
            <p:nvPr/>
          </p:nvSpPr>
          <p:spPr>
            <a:xfrm>
              <a:off x="4757738" y="5348288"/>
              <a:ext cx="436563" cy="298450"/>
            </a:xfrm>
            <a:custGeom>
              <a:avLst/>
              <a:gdLst/>
              <a:ahLst/>
              <a:cxnLst/>
              <a:rect l="l" t="t" r="r" b="b"/>
              <a:pathLst>
                <a:path w="413" h="299" extrusionOk="0">
                  <a:moveTo>
                    <a:pt x="289" y="264"/>
                  </a:moveTo>
                  <a:cubicBezTo>
                    <a:pt x="35" y="264"/>
                    <a:pt x="35" y="264"/>
                    <a:pt x="35" y="264"/>
                  </a:cubicBezTo>
                  <a:cubicBezTo>
                    <a:pt x="35" y="184"/>
                    <a:pt x="35" y="184"/>
                    <a:pt x="35" y="184"/>
                  </a:cubicBezTo>
                  <a:cubicBezTo>
                    <a:pt x="35" y="114"/>
                    <a:pt x="73" y="57"/>
                    <a:pt x="132" y="37"/>
                  </a:cubicBezTo>
                  <a:cubicBezTo>
                    <a:pt x="162" y="55"/>
                    <a:pt x="195" y="64"/>
                    <a:pt x="230" y="64"/>
                  </a:cubicBezTo>
                  <a:cubicBezTo>
                    <a:pt x="264" y="64"/>
                    <a:pt x="298" y="55"/>
                    <a:pt x="327" y="37"/>
                  </a:cubicBezTo>
                  <a:cubicBezTo>
                    <a:pt x="349" y="45"/>
                    <a:pt x="368" y="57"/>
                    <a:pt x="383" y="73"/>
                  </a:cubicBezTo>
                  <a:cubicBezTo>
                    <a:pt x="392" y="66"/>
                    <a:pt x="403" y="60"/>
                    <a:pt x="413" y="55"/>
                  </a:cubicBezTo>
                  <a:cubicBezTo>
                    <a:pt x="391" y="29"/>
                    <a:pt x="363" y="11"/>
                    <a:pt x="329" y="2"/>
                  </a:cubicBezTo>
                  <a:cubicBezTo>
                    <a:pt x="324" y="0"/>
                    <a:pt x="319" y="1"/>
                    <a:pt x="315" y="4"/>
                  </a:cubicBezTo>
                  <a:cubicBezTo>
                    <a:pt x="290" y="21"/>
                    <a:pt x="260" y="29"/>
                    <a:pt x="230" y="29"/>
                  </a:cubicBezTo>
                  <a:cubicBezTo>
                    <a:pt x="199" y="29"/>
                    <a:pt x="170" y="21"/>
                    <a:pt x="144" y="4"/>
                  </a:cubicBezTo>
                  <a:cubicBezTo>
                    <a:pt x="140" y="1"/>
                    <a:pt x="135" y="0"/>
                    <a:pt x="130" y="2"/>
                  </a:cubicBezTo>
                  <a:cubicBezTo>
                    <a:pt x="91" y="12"/>
                    <a:pt x="58" y="36"/>
                    <a:pt x="35" y="69"/>
                  </a:cubicBezTo>
                  <a:cubicBezTo>
                    <a:pt x="12" y="102"/>
                    <a:pt x="0" y="141"/>
                    <a:pt x="0" y="184"/>
                  </a:cubicBezTo>
                  <a:cubicBezTo>
                    <a:pt x="0" y="282"/>
                    <a:pt x="0" y="282"/>
                    <a:pt x="0" y="282"/>
                  </a:cubicBezTo>
                  <a:cubicBezTo>
                    <a:pt x="0" y="292"/>
                    <a:pt x="8" y="299"/>
                    <a:pt x="18" y="299"/>
                  </a:cubicBezTo>
                  <a:cubicBezTo>
                    <a:pt x="289" y="299"/>
                    <a:pt x="289" y="299"/>
                    <a:pt x="289" y="299"/>
                  </a:cubicBezTo>
                  <a:lnTo>
                    <a:pt x="289" y="26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3" name="Google Shape;1233;p129"/>
            <p:cNvSpPr/>
            <p:nvPr/>
          </p:nvSpPr>
          <p:spPr>
            <a:xfrm>
              <a:off x="5502275" y="5348288"/>
              <a:ext cx="434975" cy="298450"/>
            </a:xfrm>
            <a:custGeom>
              <a:avLst/>
              <a:gdLst/>
              <a:ahLst/>
              <a:cxnLst/>
              <a:rect l="l" t="t" r="r" b="b"/>
              <a:pathLst>
                <a:path w="413" h="299" extrusionOk="0">
                  <a:moveTo>
                    <a:pt x="379" y="69"/>
                  </a:moveTo>
                  <a:cubicBezTo>
                    <a:pt x="356" y="36"/>
                    <a:pt x="323" y="12"/>
                    <a:pt x="283" y="2"/>
                  </a:cubicBezTo>
                  <a:cubicBezTo>
                    <a:pt x="279" y="0"/>
                    <a:pt x="273" y="1"/>
                    <a:pt x="269" y="4"/>
                  </a:cubicBezTo>
                  <a:cubicBezTo>
                    <a:pt x="244" y="21"/>
                    <a:pt x="214" y="29"/>
                    <a:pt x="184" y="29"/>
                  </a:cubicBezTo>
                  <a:cubicBezTo>
                    <a:pt x="153" y="29"/>
                    <a:pt x="124" y="21"/>
                    <a:pt x="99" y="4"/>
                  </a:cubicBezTo>
                  <a:cubicBezTo>
                    <a:pt x="94" y="1"/>
                    <a:pt x="89" y="0"/>
                    <a:pt x="84" y="2"/>
                  </a:cubicBezTo>
                  <a:cubicBezTo>
                    <a:pt x="51" y="11"/>
                    <a:pt x="22" y="29"/>
                    <a:pt x="0" y="55"/>
                  </a:cubicBezTo>
                  <a:cubicBezTo>
                    <a:pt x="11" y="60"/>
                    <a:pt x="21" y="66"/>
                    <a:pt x="31" y="73"/>
                  </a:cubicBezTo>
                  <a:cubicBezTo>
                    <a:pt x="46" y="57"/>
                    <a:pt x="65" y="45"/>
                    <a:pt x="86" y="37"/>
                  </a:cubicBezTo>
                  <a:cubicBezTo>
                    <a:pt x="116" y="55"/>
                    <a:pt x="149" y="64"/>
                    <a:pt x="184" y="64"/>
                  </a:cubicBezTo>
                  <a:cubicBezTo>
                    <a:pt x="218" y="64"/>
                    <a:pt x="252" y="55"/>
                    <a:pt x="281" y="37"/>
                  </a:cubicBezTo>
                  <a:cubicBezTo>
                    <a:pt x="341" y="57"/>
                    <a:pt x="378" y="114"/>
                    <a:pt x="378" y="184"/>
                  </a:cubicBezTo>
                  <a:cubicBezTo>
                    <a:pt x="378" y="264"/>
                    <a:pt x="378" y="264"/>
                    <a:pt x="378" y="264"/>
                  </a:cubicBezTo>
                  <a:cubicBezTo>
                    <a:pt x="124" y="264"/>
                    <a:pt x="124" y="264"/>
                    <a:pt x="124" y="264"/>
                  </a:cubicBezTo>
                  <a:cubicBezTo>
                    <a:pt x="124" y="299"/>
                    <a:pt x="124" y="299"/>
                    <a:pt x="124" y="299"/>
                  </a:cubicBezTo>
                  <a:cubicBezTo>
                    <a:pt x="396" y="299"/>
                    <a:pt x="396" y="299"/>
                    <a:pt x="396" y="299"/>
                  </a:cubicBezTo>
                  <a:cubicBezTo>
                    <a:pt x="406" y="299"/>
                    <a:pt x="413" y="292"/>
                    <a:pt x="413" y="282"/>
                  </a:cubicBezTo>
                  <a:cubicBezTo>
                    <a:pt x="413" y="184"/>
                    <a:pt x="413" y="184"/>
                    <a:pt x="413" y="184"/>
                  </a:cubicBezTo>
                  <a:cubicBezTo>
                    <a:pt x="413" y="141"/>
                    <a:pt x="401" y="102"/>
                    <a:pt x="379" y="6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4" name="Google Shape;1234;p129"/>
            <p:cNvSpPr/>
            <p:nvPr/>
          </p:nvSpPr>
          <p:spPr>
            <a:xfrm>
              <a:off x="5106988" y="5426075"/>
              <a:ext cx="482600" cy="300038"/>
            </a:xfrm>
            <a:custGeom>
              <a:avLst/>
              <a:gdLst/>
              <a:ahLst/>
              <a:cxnLst/>
              <a:rect l="l" t="t" r="r" b="b"/>
              <a:pathLst>
                <a:path w="459" h="300" extrusionOk="0">
                  <a:moveTo>
                    <a:pt x="441" y="300"/>
                  </a:moveTo>
                  <a:cubicBezTo>
                    <a:pt x="17" y="300"/>
                    <a:pt x="17" y="300"/>
                    <a:pt x="17" y="300"/>
                  </a:cubicBezTo>
                  <a:cubicBezTo>
                    <a:pt x="8" y="300"/>
                    <a:pt x="0" y="292"/>
                    <a:pt x="0" y="282"/>
                  </a:cubicBezTo>
                  <a:cubicBezTo>
                    <a:pt x="0" y="184"/>
                    <a:pt x="0" y="184"/>
                    <a:pt x="0" y="184"/>
                  </a:cubicBezTo>
                  <a:cubicBezTo>
                    <a:pt x="0" y="142"/>
                    <a:pt x="12" y="102"/>
                    <a:pt x="34" y="70"/>
                  </a:cubicBezTo>
                  <a:cubicBezTo>
                    <a:pt x="58" y="36"/>
                    <a:pt x="91" y="13"/>
                    <a:pt x="130" y="2"/>
                  </a:cubicBezTo>
                  <a:cubicBezTo>
                    <a:pt x="135" y="1"/>
                    <a:pt x="140" y="1"/>
                    <a:pt x="144" y="4"/>
                  </a:cubicBezTo>
                  <a:cubicBezTo>
                    <a:pt x="169" y="21"/>
                    <a:pt x="199" y="30"/>
                    <a:pt x="229" y="30"/>
                  </a:cubicBezTo>
                  <a:cubicBezTo>
                    <a:pt x="260" y="30"/>
                    <a:pt x="289" y="21"/>
                    <a:pt x="315" y="4"/>
                  </a:cubicBezTo>
                  <a:cubicBezTo>
                    <a:pt x="319" y="1"/>
                    <a:pt x="324" y="0"/>
                    <a:pt x="329" y="2"/>
                  </a:cubicBezTo>
                  <a:cubicBezTo>
                    <a:pt x="368" y="13"/>
                    <a:pt x="401" y="36"/>
                    <a:pt x="424" y="70"/>
                  </a:cubicBezTo>
                  <a:cubicBezTo>
                    <a:pt x="447" y="102"/>
                    <a:pt x="459" y="142"/>
                    <a:pt x="459" y="184"/>
                  </a:cubicBezTo>
                  <a:cubicBezTo>
                    <a:pt x="459" y="282"/>
                    <a:pt x="459" y="282"/>
                    <a:pt x="459" y="282"/>
                  </a:cubicBezTo>
                  <a:cubicBezTo>
                    <a:pt x="459" y="292"/>
                    <a:pt x="451" y="300"/>
                    <a:pt x="441" y="300"/>
                  </a:cubicBezTo>
                  <a:close/>
                  <a:moveTo>
                    <a:pt x="35" y="265"/>
                  </a:moveTo>
                  <a:cubicBezTo>
                    <a:pt x="424" y="265"/>
                    <a:pt x="424" y="265"/>
                    <a:pt x="424" y="265"/>
                  </a:cubicBezTo>
                  <a:cubicBezTo>
                    <a:pt x="424" y="184"/>
                    <a:pt x="424" y="184"/>
                    <a:pt x="424" y="184"/>
                  </a:cubicBezTo>
                  <a:cubicBezTo>
                    <a:pt x="424" y="114"/>
                    <a:pt x="386" y="58"/>
                    <a:pt x="327" y="38"/>
                  </a:cubicBezTo>
                  <a:cubicBezTo>
                    <a:pt x="297" y="55"/>
                    <a:pt x="264" y="65"/>
                    <a:pt x="229" y="65"/>
                  </a:cubicBezTo>
                  <a:cubicBezTo>
                    <a:pt x="195" y="65"/>
                    <a:pt x="161" y="55"/>
                    <a:pt x="132" y="38"/>
                  </a:cubicBezTo>
                  <a:cubicBezTo>
                    <a:pt x="73" y="58"/>
                    <a:pt x="35" y="114"/>
                    <a:pt x="35" y="184"/>
                  </a:cubicBezTo>
                  <a:lnTo>
                    <a:pt x="35" y="26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5" name="Google Shape;1235;p129"/>
            <p:cNvSpPr/>
            <p:nvPr/>
          </p:nvSpPr>
          <p:spPr>
            <a:xfrm>
              <a:off x="5197475" y="5148263"/>
              <a:ext cx="301625" cy="287338"/>
            </a:xfrm>
            <a:custGeom>
              <a:avLst/>
              <a:gdLst/>
              <a:ahLst/>
              <a:cxnLst/>
              <a:rect l="l" t="t" r="r" b="b"/>
              <a:pathLst>
                <a:path w="287" h="287" extrusionOk="0">
                  <a:moveTo>
                    <a:pt x="143" y="287"/>
                  </a:moveTo>
                  <a:cubicBezTo>
                    <a:pt x="64" y="287"/>
                    <a:pt x="0" y="223"/>
                    <a:pt x="0" y="144"/>
                  </a:cubicBezTo>
                  <a:cubicBezTo>
                    <a:pt x="0" y="65"/>
                    <a:pt x="64" y="0"/>
                    <a:pt x="143" y="0"/>
                  </a:cubicBezTo>
                  <a:cubicBezTo>
                    <a:pt x="222" y="0"/>
                    <a:pt x="287" y="65"/>
                    <a:pt x="287" y="144"/>
                  </a:cubicBezTo>
                  <a:cubicBezTo>
                    <a:pt x="287" y="223"/>
                    <a:pt x="222" y="287"/>
                    <a:pt x="143" y="287"/>
                  </a:cubicBezTo>
                  <a:close/>
                  <a:moveTo>
                    <a:pt x="143" y="35"/>
                  </a:moveTo>
                  <a:cubicBezTo>
                    <a:pt x="83" y="35"/>
                    <a:pt x="35" y="84"/>
                    <a:pt x="35" y="144"/>
                  </a:cubicBezTo>
                  <a:cubicBezTo>
                    <a:pt x="35" y="204"/>
                    <a:pt x="83" y="252"/>
                    <a:pt x="143" y="252"/>
                  </a:cubicBezTo>
                  <a:cubicBezTo>
                    <a:pt x="203" y="252"/>
                    <a:pt x="252" y="204"/>
                    <a:pt x="252" y="144"/>
                  </a:cubicBezTo>
                  <a:cubicBezTo>
                    <a:pt x="252" y="84"/>
                    <a:pt x="203" y="35"/>
                    <a:pt x="143"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236" name="Google Shape;1236;p129"/>
          <p:cNvGrpSpPr/>
          <p:nvPr/>
        </p:nvGrpSpPr>
        <p:grpSpPr>
          <a:xfrm>
            <a:off x="5047797" y="3007478"/>
            <a:ext cx="879399" cy="858147"/>
            <a:chOff x="6437328" y="2217739"/>
            <a:chExt cx="2562231" cy="2500314"/>
          </a:xfrm>
        </p:grpSpPr>
        <p:sp>
          <p:nvSpPr>
            <p:cNvPr id="1237" name="Google Shape;1237;p129"/>
            <p:cNvSpPr/>
            <p:nvPr/>
          </p:nvSpPr>
          <p:spPr>
            <a:xfrm>
              <a:off x="6956442" y="4067178"/>
              <a:ext cx="139700"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8" name="Google Shape;1238;p129"/>
            <p:cNvSpPr/>
            <p:nvPr/>
          </p:nvSpPr>
          <p:spPr>
            <a:xfrm>
              <a:off x="7216792"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39" name="Google Shape;1239;p129"/>
            <p:cNvSpPr/>
            <p:nvPr/>
          </p:nvSpPr>
          <p:spPr>
            <a:xfrm>
              <a:off x="6956442" y="3803653"/>
              <a:ext cx="139700"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0" name="Google Shape;1240;p129"/>
            <p:cNvSpPr/>
            <p:nvPr/>
          </p:nvSpPr>
          <p:spPr>
            <a:xfrm>
              <a:off x="6696091" y="4067178"/>
              <a:ext cx="139700" cy="133350"/>
            </a:xfrm>
            <a:custGeom>
              <a:avLst/>
              <a:gdLst/>
              <a:ahLst/>
              <a:cxnLst/>
              <a:rect l="l" t="t" r="r" b="b"/>
              <a:pathLst>
                <a:path w="25" h="24" extrusionOk="0">
                  <a:moveTo>
                    <a:pt x="20" y="20"/>
                  </a:moveTo>
                  <a:cubicBezTo>
                    <a:pt x="25" y="15"/>
                    <a:pt x="25" y="8"/>
                    <a:pt x="20" y="4"/>
                  </a:cubicBezTo>
                  <a:cubicBezTo>
                    <a:pt x="16" y="0"/>
                    <a:pt x="9" y="0"/>
                    <a:pt x="4" y="4"/>
                  </a:cubicBezTo>
                  <a:cubicBezTo>
                    <a:pt x="0" y="8"/>
                    <a:pt x="0" y="15"/>
                    <a:pt x="4"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1" name="Google Shape;1241;p129"/>
            <p:cNvSpPr/>
            <p:nvPr/>
          </p:nvSpPr>
          <p:spPr>
            <a:xfrm>
              <a:off x="6956442" y="4327528"/>
              <a:ext cx="139700"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2" name="Google Shape;1242;p129"/>
            <p:cNvSpPr/>
            <p:nvPr/>
          </p:nvSpPr>
          <p:spPr>
            <a:xfrm>
              <a:off x="8291532" y="2740027"/>
              <a:ext cx="138113" cy="131763"/>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3" name="Google Shape;1243;p129"/>
            <p:cNvSpPr/>
            <p:nvPr/>
          </p:nvSpPr>
          <p:spPr>
            <a:xfrm>
              <a:off x="8551883"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4" name="Google Shape;1244;p129"/>
            <p:cNvSpPr/>
            <p:nvPr/>
          </p:nvSpPr>
          <p:spPr>
            <a:xfrm>
              <a:off x="8291532" y="2476502"/>
              <a:ext cx="138113" cy="136525"/>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5" name="Google Shape;1245;p129"/>
            <p:cNvSpPr/>
            <p:nvPr/>
          </p:nvSpPr>
          <p:spPr>
            <a:xfrm>
              <a:off x="8031182" y="2740027"/>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6" name="Google Shape;1246;p129"/>
            <p:cNvSpPr/>
            <p:nvPr/>
          </p:nvSpPr>
          <p:spPr>
            <a:xfrm>
              <a:off x="8291532" y="2998789"/>
              <a:ext cx="138113" cy="133350"/>
            </a:xfrm>
            <a:custGeom>
              <a:avLst/>
              <a:gdLst/>
              <a:ahLst/>
              <a:cxnLst/>
              <a:rect l="l" t="t" r="r" b="b"/>
              <a:pathLst>
                <a:path w="25" h="24" extrusionOk="0">
                  <a:moveTo>
                    <a:pt x="20" y="20"/>
                  </a:moveTo>
                  <a:cubicBezTo>
                    <a:pt x="25" y="15"/>
                    <a:pt x="25" y="8"/>
                    <a:pt x="20" y="4"/>
                  </a:cubicBezTo>
                  <a:cubicBezTo>
                    <a:pt x="16" y="0"/>
                    <a:pt x="9" y="0"/>
                    <a:pt x="5" y="4"/>
                  </a:cubicBezTo>
                  <a:cubicBezTo>
                    <a:pt x="0" y="8"/>
                    <a:pt x="0" y="15"/>
                    <a:pt x="5" y="20"/>
                  </a:cubicBezTo>
                  <a:cubicBezTo>
                    <a:pt x="9" y="24"/>
                    <a:pt x="16" y="24"/>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7" name="Google Shape;1247;p129"/>
            <p:cNvSpPr/>
            <p:nvPr/>
          </p:nvSpPr>
          <p:spPr>
            <a:xfrm>
              <a:off x="6437328" y="2217739"/>
              <a:ext cx="2562231" cy="2500314"/>
            </a:xfrm>
            <a:custGeom>
              <a:avLst/>
              <a:gdLst/>
              <a:ahLst/>
              <a:cxnLst/>
              <a:rect l="l" t="t" r="r" b="b"/>
              <a:pathLst>
                <a:path w="463" h="454" extrusionOk="0">
                  <a:moveTo>
                    <a:pt x="96" y="454"/>
                  </a:moveTo>
                  <a:cubicBezTo>
                    <a:pt x="122" y="454"/>
                    <a:pt x="146" y="444"/>
                    <a:pt x="164" y="426"/>
                  </a:cubicBezTo>
                  <a:cubicBezTo>
                    <a:pt x="227" y="363"/>
                    <a:pt x="227" y="363"/>
                    <a:pt x="227" y="363"/>
                  </a:cubicBezTo>
                  <a:cubicBezTo>
                    <a:pt x="290" y="426"/>
                    <a:pt x="290" y="426"/>
                    <a:pt x="290" y="426"/>
                  </a:cubicBezTo>
                  <a:cubicBezTo>
                    <a:pt x="308" y="444"/>
                    <a:pt x="332" y="454"/>
                    <a:pt x="358" y="454"/>
                  </a:cubicBezTo>
                  <a:cubicBezTo>
                    <a:pt x="384" y="454"/>
                    <a:pt x="408" y="444"/>
                    <a:pt x="426" y="426"/>
                  </a:cubicBezTo>
                  <a:cubicBezTo>
                    <a:pt x="444" y="408"/>
                    <a:pt x="454" y="384"/>
                    <a:pt x="454" y="358"/>
                  </a:cubicBezTo>
                  <a:cubicBezTo>
                    <a:pt x="454" y="333"/>
                    <a:pt x="444" y="308"/>
                    <a:pt x="426" y="290"/>
                  </a:cubicBezTo>
                  <a:cubicBezTo>
                    <a:pt x="363" y="227"/>
                    <a:pt x="363" y="227"/>
                    <a:pt x="363" y="227"/>
                  </a:cubicBezTo>
                  <a:cubicBezTo>
                    <a:pt x="426" y="164"/>
                    <a:pt x="426" y="164"/>
                    <a:pt x="426" y="164"/>
                  </a:cubicBezTo>
                  <a:cubicBezTo>
                    <a:pt x="463" y="127"/>
                    <a:pt x="463" y="66"/>
                    <a:pt x="426" y="28"/>
                  </a:cubicBezTo>
                  <a:cubicBezTo>
                    <a:pt x="408" y="10"/>
                    <a:pt x="384" y="0"/>
                    <a:pt x="358" y="0"/>
                  </a:cubicBezTo>
                  <a:cubicBezTo>
                    <a:pt x="332" y="0"/>
                    <a:pt x="308" y="10"/>
                    <a:pt x="290" y="28"/>
                  </a:cubicBezTo>
                  <a:cubicBezTo>
                    <a:pt x="227" y="91"/>
                    <a:pt x="227" y="91"/>
                    <a:pt x="227" y="91"/>
                  </a:cubicBezTo>
                  <a:cubicBezTo>
                    <a:pt x="164" y="28"/>
                    <a:pt x="164" y="28"/>
                    <a:pt x="164" y="28"/>
                  </a:cubicBezTo>
                  <a:cubicBezTo>
                    <a:pt x="146" y="10"/>
                    <a:pt x="122" y="0"/>
                    <a:pt x="96" y="0"/>
                  </a:cubicBezTo>
                  <a:cubicBezTo>
                    <a:pt x="70" y="0"/>
                    <a:pt x="46" y="10"/>
                    <a:pt x="28" y="28"/>
                  </a:cubicBezTo>
                  <a:cubicBezTo>
                    <a:pt x="10" y="46"/>
                    <a:pt x="0" y="71"/>
                    <a:pt x="0" y="96"/>
                  </a:cubicBezTo>
                  <a:cubicBezTo>
                    <a:pt x="0" y="122"/>
                    <a:pt x="10" y="146"/>
                    <a:pt x="28" y="164"/>
                  </a:cubicBezTo>
                  <a:cubicBezTo>
                    <a:pt x="91" y="227"/>
                    <a:pt x="91" y="227"/>
                    <a:pt x="91" y="227"/>
                  </a:cubicBezTo>
                  <a:cubicBezTo>
                    <a:pt x="28" y="290"/>
                    <a:pt x="28" y="290"/>
                    <a:pt x="28" y="290"/>
                  </a:cubicBezTo>
                  <a:cubicBezTo>
                    <a:pt x="10" y="308"/>
                    <a:pt x="0" y="333"/>
                    <a:pt x="0" y="358"/>
                  </a:cubicBezTo>
                  <a:cubicBezTo>
                    <a:pt x="0" y="384"/>
                    <a:pt x="10" y="408"/>
                    <a:pt x="28" y="426"/>
                  </a:cubicBezTo>
                  <a:cubicBezTo>
                    <a:pt x="46" y="444"/>
                    <a:pt x="70" y="454"/>
                    <a:pt x="96" y="454"/>
                  </a:cubicBezTo>
                  <a:close/>
                  <a:moveTo>
                    <a:pt x="302" y="41"/>
                  </a:moveTo>
                  <a:cubicBezTo>
                    <a:pt x="317" y="26"/>
                    <a:pt x="337" y="18"/>
                    <a:pt x="358" y="18"/>
                  </a:cubicBezTo>
                  <a:cubicBezTo>
                    <a:pt x="379" y="18"/>
                    <a:pt x="399" y="26"/>
                    <a:pt x="414" y="41"/>
                  </a:cubicBezTo>
                  <a:cubicBezTo>
                    <a:pt x="444" y="71"/>
                    <a:pt x="444" y="121"/>
                    <a:pt x="414" y="152"/>
                  </a:cubicBezTo>
                  <a:cubicBezTo>
                    <a:pt x="351" y="215"/>
                    <a:pt x="351" y="215"/>
                    <a:pt x="351" y="215"/>
                  </a:cubicBezTo>
                  <a:cubicBezTo>
                    <a:pt x="239" y="104"/>
                    <a:pt x="239" y="104"/>
                    <a:pt x="239" y="104"/>
                  </a:cubicBezTo>
                  <a:lnTo>
                    <a:pt x="302" y="41"/>
                  </a:lnTo>
                  <a:close/>
                  <a:moveTo>
                    <a:pt x="40" y="152"/>
                  </a:moveTo>
                  <a:cubicBezTo>
                    <a:pt x="25" y="137"/>
                    <a:pt x="17" y="117"/>
                    <a:pt x="17" y="96"/>
                  </a:cubicBezTo>
                  <a:cubicBezTo>
                    <a:pt x="17" y="75"/>
                    <a:pt x="25" y="55"/>
                    <a:pt x="40" y="41"/>
                  </a:cubicBezTo>
                  <a:cubicBezTo>
                    <a:pt x="55" y="26"/>
                    <a:pt x="75" y="18"/>
                    <a:pt x="96" y="18"/>
                  </a:cubicBezTo>
                  <a:cubicBezTo>
                    <a:pt x="117" y="18"/>
                    <a:pt x="137" y="26"/>
                    <a:pt x="152" y="41"/>
                  </a:cubicBezTo>
                  <a:cubicBezTo>
                    <a:pt x="414" y="303"/>
                    <a:pt x="414" y="303"/>
                    <a:pt x="414" y="303"/>
                  </a:cubicBezTo>
                  <a:cubicBezTo>
                    <a:pt x="429" y="317"/>
                    <a:pt x="437" y="337"/>
                    <a:pt x="437" y="358"/>
                  </a:cubicBezTo>
                  <a:cubicBezTo>
                    <a:pt x="437" y="379"/>
                    <a:pt x="429" y="399"/>
                    <a:pt x="414" y="414"/>
                  </a:cubicBezTo>
                  <a:cubicBezTo>
                    <a:pt x="399" y="429"/>
                    <a:pt x="379" y="437"/>
                    <a:pt x="358" y="437"/>
                  </a:cubicBezTo>
                  <a:cubicBezTo>
                    <a:pt x="337" y="437"/>
                    <a:pt x="317" y="429"/>
                    <a:pt x="302" y="414"/>
                  </a:cubicBezTo>
                  <a:lnTo>
                    <a:pt x="40" y="152"/>
                  </a:lnTo>
                  <a:close/>
                  <a:moveTo>
                    <a:pt x="40" y="303"/>
                  </a:moveTo>
                  <a:cubicBezTo>
                    <a:pt x="103" y="240"/>
                    <a:pt x="103" y="240"/>
                    <a:pt x="103" y="240"/>
                  </a:cubicBezTo>
                  <a:cubicBezTo>
                    <a:pt x="215" y="351"/>
                    <a:pt x="215" y="351"/>
                    <a:pt x="215" y="351"/>
                  </a:cubicBezTo>
                  <a:cubicBezTo>
                    <a:pt x="152" y="414"/>
                    <a:pt x="152" y="414"/>
                    <a:pt x="152" y="414"/>
                  </a:cubicBezTo>
                  <a:cubicBezTo>
                    <a:pt x="137" y="429"/>
                    <a:pt x="117" y="437"/>
                    <a:pt x="96" y="437"/>
                  </a:cubicBezTo>
                  <a:cubicBezTo>
                    <a:pt x="75" y="437"/>
                    <a:pt x="55" y="429"/>
                    <a:pt x="40" y="414"/>
                  </a:cubicBezTo>
                  <a:cubicBezTo>
                    <a:pt x="10" y="383"/>
                    <a:pt x="10" y="333"/>
                    <a:pt x="40" y="30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8" name="Google Shape;1248;p129"/>
            <p:cNvSpPr/>
            <p:nvPr/>
          </p:nvSpPr>
          <p:spPr>
            <a:xfrm>
              <a:off x="7194567" y="2971802"/>
              <a:ext cx="996952" cy="990601"/>
            </a:xfrm>
            <a:custGeom>
              <a:avLst/>
              <a:gdLst/>
              <a:ahLst/>
              <a:cxnLst/>
              <a:rect l="l" t="t" r="r" b="b"/>
              <a:pathLst>
                <a:path w="628" h="624" extrusionOk="0">
                  <a:moveTo>
                    <a:pt x="0" y="253"/>
                  </a:moveTo>
                  <a:lnTo>
                    <a:pt x="374" y="624"/>
                  </a:lnTo>
                  <a:lnTo>
                    <a:pt x="628" y="371"/>
                  </a:lnTo>
                  <a:lnTo>
                    <a:pt x="255" y="0"/>
                  </a:lnTo>
                  <a:lnTo>
                    <a:pt x="0" y="253"/>
                  </a:lnTo>
                  <a:close/>
                  <a:moveTo>
                    <a:pt x="374" y="541"/>
                  </a:moveTo>
                  <a:lnTo>
                    <a:pt x="88" y="253"/>
                  </a:lnTo>
                  <a:lnTo>
                    <a:pt x="255" y="87"/>
                  </a:lnTo>
                  <a:lnTo>
                    <a:pt x="541" y="371"/>
                  </a:lnTo>
                  <a:lnTo>
                    <a:pt x="374" y="5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49" name="Google Shape;1249;p129"/>
            <p:cNvSpPr/>
            <p:nvPr/>
          </p:nvSpPr>
          <p:spPr>
            <a:xfrm>
              <a:off x="6956442" y="2740027"/>
              <a:ext cx="139700"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0" name="Google Shape;1250;p129"/>
            <p:cNvSpPr/>
            <p:nvPr/>
          </p:nvSpPr>
          <p:spPr>
            <a:xfrm>
              <a:off x="6956442" y="2998789"/>
              <a:ext cx="139700"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1" name="Google Shape;1251;p129"/>
            <p:cNvSpPr/>
            <p:nvPr/>
          </p:nvSpPr>
          <p:spPr>
            <a:xfrm>
              <a:off x="7216792" y="2740027"/>
              <a:ext cx="138113" cy="131763"/>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2" name="Google Shape;1252;p129"/>
            <p:cNvSpPr/>
            <p:nvPr/>
          </p:nvSpPr>
          <p:spPr>
            <a:xfrm>
              <a:off x="6956442" y="2476502"/>
              <a:ext cx="139700" cy="136525"/>
            </a:xfrm>
            <a:custGeom>
              <a:avLst/>
              <a:gdLst/>
              <a:ahLst/>
              <a:cxnLst/>
              <a:rect l="l" t="t" r="r" b="b"/>
              <a:pathLst>
                <a:path w="25" h="25" extrusionOk="0">
                  <a:moveTo>
                    <a:pt x="5" y="5"/>
                  </a:moveTo>
                  <a:cubicBezTo>
                    <a:pt x="0" y="9"/>
                    <a:pt x="0" y="16"/>
                    <a:pt x="5" y="20"/>
                  </a:cubicBezTo>
                  <a:cubicBezTo>
                    <a:pt x="9" y="25"/>
                    <a:pt x="16" y="25"/>
                    <a:pt x="20" y="20"/>
                  </a:cubicBezTo>
                  <a:cubicBezTo>
                    <a:pt x="25" y="16"/>
                    <a:pt x="25" y="9"/>
                    <a:pt x="20" y="5"/>
                  </a:cubicBezTo>
                  <a:cubicBezTo>
                    <a:pt x="16" y="0"/>
                    <a:pt x="9" y="0"/>
                    <a:pt x="5" y="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3" name="Google Shape;1253;p129"/>
            <p:cNvSpPr/>
            <p:nvPr/>
          </p:nvSpPr>
          <p:spPr>
            <a:xfrm>
              <a:off x="6696091" y="2740027"/>
              <a:ext cx="139700" cy="131763"/>
            </a:xfrm>
            <a:custGeom>
              <a:avLst/>
              <a:gdLst/>
              <a:ahLst/>
              <a:cxnLst/>
              <a:rect l="l" t="t" r="r" b="b"/>
              <a:pathLst>
                <a:path w="25" h="24" extrusionOk="0">
                  <a:moveTo>
                    <a:pt x="4" y="4"/>
                  </a:moveTo>
                  <a:cubicBezTo>
                    <a:pt x="0" y="8"/>
                    <a:pt x="0" y="15"/>
                    <a:pt x="4" y="20"/>
                  </a:cubicBezTo>
                  <a:cubicBezTo>
                    <a:pt x="9" y="24"/>
                    <a:pt x="16" y="24"/>
                    <a:pt x="20" y="20"/>
                  </a:cubicBezTo>
                  <a:cubicBezTo>
                    <a:pt x="25" y="15"/>
                    <a:pt x="25" y="8"/>
                    <a:pt x="20" y="4"/>
                  </a:cubicBezTo>
                  <a:cubicBezTo>
                    <a:pt x="16" y="0"/>
                    <a:pt x="9" y="0"/>
                    <a:pt x="4"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4" name="Google Shape;1254;p129"/>
            <p:cNvSpPr/>
            <p:nvPr/>
          </p:nvSpPr>
          <p:spPr>
            <a:xfrm>
              <a:off x="8291532" y="4067178"/>
              <a:ext cx="138113" cy="133350"/>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5" name="Google Shape;1255;p129"/>
            <p:cNvSpPr/>
            <p:nvPr/>
          </p:nvSpPr>
          <p:spPr>
            <a:xfrm>
              <a:off x="8291532" y="4327528"/>
              <a:ext cx="138113" cy="131763"/>
            </a:xfrm>
            <a:custGeom>
              <a:avLst/>
              <a:gdLst/>
              <a:ahLst/>
              <a:cxnLst/>
              <a:rect l="l" t="t" r="r" b="b"/>
              <a:pathLst>
                <a:path w="25" h="24" extrusionOk="0">
                  <a:moveTo>
                    <a:pt x="5" y="4"/>
                  </a:moveTo>
                  <a:cubicBezTo>
                    <a:pt x="0" y="8"/>
                    <a:pt x="0" y="15"/>
                    <a:pt x="5" y="20"/>
                  </a:cubicBezTo>
                  <a:cubicBezTo>
                    <a:pt x="9" y="24"/>
                    <a:pt x="16" y="24"/>
                    <a:pt x="20" y="20"/>
                  </a:cubicBezTo>
                  <a:cubicBezTo>
                    <a:pt x="25" y="15"/>
                    <a:pt x="25" y="8"/>
                    <a:pt x="20" y="4"/>
                  </a:cubicBezTo>
                  <a:cubicBezTo>
                    <a:pt x="16" y="0"/>
                    <a:pt x="9" y="0"/>
                    <a:pt x="5"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6" name="Google Shape;1256;p129"/>
            <p:cNvSpPr/>
            <p:nvPr/>
          </p:nvSpPr>
          <p:spPr>
            <a:xfrm>
              <a:off x="8551883" y="4067178"/>
              <a:ext cx="138113" cy="133350"/>
            </a:xfrm>
            <a:custGeom>
              <a:avLst/>
              <a:gdLst/>
              <a:ahLst/>
              <a:cxnLst/>
              <a:rect l="l" t="t" r="r" b="b"/>
              <a:pathLst>
                <a:path w="25" h="24" extrusionOk="0">
                  <a:moveTo>
                    <a:pt x="21" y="20"/>
                  </a:moveTo>
                  <a:cubicBezTo>
                    <a:pt x="25" y="15"/>
                    <a:pt x="25" y="8"/>
                    <a:pt x="21" y="4"/>
                  </a:cubicBezTo>
                  <a:cubicBezTo>
                    <a:pt x="16" y="0"/>
                    <a:pt x="9" y="0"/>
                    <a:pt x="5" y="4"/>
                  </a:cubicBezTo>
                  <a:cubicBezTo>
                    <a:pt x="0" y="8"/>
                    <a:pt x="0" y="15"/>
                    <a:pt x="5" y="20"/>
                  </a:cubicBezTo>
                  <a:cubicBezTo>
                    <a:pt x="9" y="24"/>
                    <a:pt x="16" y="24"/>
                    <a:pt x="2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7" name="Google Shape;1257;p129"/>
            <p:cNvSpPr/>
            <p:nvPr/>
          </p:nvSpPr>
          <p:spPr>
            <a:xfrm>
              <a:off x="8291532" y="3803653"/>
              <a:ext cx="138113" cy="138113"/>
            </a:xfrm>
            <a:custGeom>
              <a:avLst/>
              <a:gdLst/>
              <a:ahLst/>
              <a:cxnLst/>
              <a:rect l="l" t="t" r="r" b="b"/>
              <a:pathLst>
                <a:path w="25" h="25" extrusionOk="0">
                  <a:moveTo>
                    <a:pt x="20" y="20"/>
                  </a:moveTo>
                  <a:cubicBezTo>
                    <a:pt x="25" y="16"/>
                    <a:pt x="25" y="9"/>
                    <a:pt x="20" y="5"/>
                  </a:cubicBezTo>
                  <a:cubicBezTo>
                    <a:pt x="16" y="0"/>
                    <a:pt x="9" y="0"/>
                    <a:pt x="5" y="5"/>
                  </a:cubicBezTo>
                  <a:cubicBezTo>
                    <a:pt x="0" y="9"/>
                    <a:pt x="0" y="16"/>
                    <a:pt x="5" y="20"/>
                  </a:cubicBezTo>
                  <a:cubicBezTo>
                    <a:pt x="9" y="25"/>
                    <a:pt x="16" y="25"/>
                    <a:pt x="20"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58" name="Google Shape;1258;p129"/>
            <p:cNvSpPr/>
            <p:nvPr/>
          </p:nvSpPr>
          <p:spPr>
            <a:xfrm>
              <a:off x="8031182" y="4067178"/>
              <a:ext cx="138113" cy="133350"/>
            </a:xfrm>
            <a:custGeom>
              <a:avLst/>
              <a:gdLst/>
              <a:ahLst/>
              <a:cxnLst/>
              <a:rect l="l" t="t" r="r" b="b"/>
              <a:pathLst>
                <a:path w="25" h="24" extrusionOk="0">
                  <a:moveTo>
                    <a:pt x="20" y="4"/>
                  </a:moveTo>
                  <a:cubicBezTo>
                    <a:pt x="16" y="0"/>
                    <a:pt x="9" y="0"/>
                    <a:pt x="5" y="4"/>
                  </a:cubicBezTo>
                  <a:cubicBezTo>
                    <a:pt x="0" y="8"/>
                    <a:pt x="0" y="15"/>
                    <a:pt x="5" y="20"/>
                  </a:cubicBezTo>
                  <a:cubicBezTo>
                    <a:pt x="9" y="24"/>
                    <a:pt x="16" y="24"/>
                    <a:pt x="20" y="20"/>
                  </a:cubicBezTo>
                  <a:cubicBezTo>
                    <a:pt x="25" y="15"/>
                    <a:pt x="25" y="8"/>
                    <a:pt x="20"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259" name="Google Shape;1259;p129"/>
          <p:cNvGrpSpPr/>
          <p:nvPr/>
        </p:nvGrpSpPr>
        <p:grpSpPr>
          <a:xfrm>
            <a:off x="5944014" y="4293608"/>
            <a:ext cx="728232" cy="1002296"/>
            <a:chOff x="3241683" y="1600201"/>
            <a:chExt cx="2657481" cy="3657602"/>
          </a:xfrm>
        </p:grpSpPr>
        <p:sp>
          <p:nvSpPr>
            <p:cNvPr id="1260" name="Google Shape;1260;p129"/>
            <p:cNvSpPr/>
            <p:nvPr/>
          </p:nvSpPr>
          <p:spPr>
            <a:xfrm>
              <a:off x="3241683" y="1600201"/>
              <a:ext cx="2657481" cy="3282952"/>
            </a:xfrm>
            <a:custGeom>
              <a:avLst/>
              <a:gdLst/>
              <a:ahLst/>
              <a:cxnLst/>
              <a:rect l="l" t="t" r="r" b="b"/>
              <a:pathLst>
                <a:path w="480" h="596" extrusionOk="0">
                  <a:moveTo>
                    <a:pt x="385" y="242"/>
                  </a:moveTo>
                  <a:cubicBezTo>
                    <a:pt x="453" y="310"/>
                    <a:pt x="453" y="310"/>
                    <a:pt x="453" y="310"/>
                  </a:cubicBezTo>
                  <a:cubicBezTo>
                    <a:pt x="332" y="310"/>
                    <a:pt x="332" y="310"/>
                    <a:pt x="332" y="310"/>
                  </a:cubicBezTo>
                  <a:cubicBezTo>
                    <a:pt x="332" y="242"/>
                    <a:pt x="332" y="242"/>
                    <a:pt x="332" y="242"/>
                  </a:cubicBezTo>
                  <a:lnTo>
                    <a:pt x="385" y="242"/>
                  </a:lnTo>
                  <a:close/>
                  <a:moveTo>
                    <a:pt x="88" y="155"/>
                  </a:moveTo>
                  <a:cubicBezTo>
                    <a:pt x="240" y="18"/>
                    <a:pt x="240" y="18"/>
                    <a:pt x="240" y="18"/>
                  </a:cubicBezTo>
                  <a:cubicBezTo>
                    <a:pt x="391" y="155"/>
                    <a:pt x="391" y="155"/>
                    <a:pt x="391" y="155"/>
                  </a:cubicBezTo>
                  <a:cubicBezTo>
                    <a:pt x="324" y="155"/>
                    <a:pt x="324" y="155"/>
                    <a:pt x="324" y="155"/>
                  </a:cubicBezTo>
                  <a:cubicBezTo>
                    <a:pt x="320" y="155"/>
                    <a:pt x="317" y="158"/>
                    <a:pt x="317" y="162"/>
                  </a:cubicBezTo>
                  <a:cubicBezTo>
                    <a:pt x="317" y="310"/>
                    <a:pt x="317" y="310"/>
                    <a:pt x="317" y="310"/>
                  </a:cubicBezTo>
                  <a:cubicBezTo>
                    <a:pt x="162" y="310"/>
                    <a:pt x="162" y="310"/>
                    <a:pt x="162" y="310"/>
                  </a:cubicBezTo>
                  <a:cubicBezTo>
                    <a:pt x="162" y="162"/>
                    <a:pt x="162" y="162"/>
                    <a:pt x="162" y="162"/>
                  </a:cubicBezTo>
                  <a:cubicBezTo>
                    <a:pt x="162" y="160"/>
                    <a:pt x="162" y="158"/>
                    <a:pt x="160" y="157"/>
                  </a:cubicBezTo>
                  <a:cubicBezTo>
                    <a:pt x="159" y="156"/>
                    <a:pt x="157" y="155"/>
                    <a:pt x="155" y="155"/>
                  </a:cubicBezTo>
                  <a:lnTo>
                    <a:pt x="88" y="155"/>
                  </a:lnTo>
                  <a:close/>
                  <a:moveTo>
                    <a:pt x="94" y="242"/>
                  </a:moveTo>
                  <a:cubicBezTo>
                    <a:pt x="148" y="242"/>
                    <a:pt x="148" y="242"/>
                    <a:pt x="148" y="242"/>
                  </a:cubicBezTo>
                  <a:cubicBezTo>
                    <a:pt x="148" y="310"/>
                    <a:pt x="148" y="310"/>
                    <a:pt x="148" y="310"/>
                  </a:cubicBezTo>
                  <a:cubicBezTo>
                    <a:pt x="26" y="310"/>
                    <a:pt x="26" y="310"/>
                    <a:pt x="26" y="310"/>
                  </a:cubicBezTo>
                  <a:lnTo>
                    <a:pt x="94" y="242"/>
                  </a:lnTo>
                  <a:close/>
                  <a:moveTo>
                    <a:pt x="352" y="596"/>
                  </a:moveTo>
                  <a:cubicBezTo>
                    <a:pt x="472" y="596"/>
                    <a:pt x="472" y="596"/>
                    <a:pt x="472" y="596"/>
                  </a:cubicBezTo>
                  <a:cubicBezTo>
                    <a:pt x="476" y="596"/>
                    <a:pt x="480" y="593"/>
                    <a:pt x="480" y="589"/>
                  </a:cubicBezTo>
                  <a:cubicBezTo>
                    <a:pt x="480" y="317"/>
                    <a:pt x="480" y="317"/>
                    <a:pt x="480" y="317"/>
                  </a:cubicBezTo>
                  <a:cubicBezTo>
                    <a:pt x="480" y="314"/>
                    <a:pt x="477" y="311"/>
                    <a:pt x="475" y="310"/>
                  </a:cubicBezTo>
                  <a:cubicBezTo>
                    <a:pt x="393" y="229"/>
                    <a:pt x="393" y="229"/>
                    <a:pt x="393" y="229"/>
                  </a:cubicBezTo>
                  <a:cubicBezTo>
                    <a:pt x="392" y="228"/>
                    <a:pt x="390" y="227"/>
                    <a:pt x="388" y="227"/>
                  </a:cubicBezTo>
                  <a:cubicBezTo>
                    <a:pt x="332" y="227"/>
                    <a:pt x="332" y="227"/>
                    <a:pt x="332" y="227"/>
                  </a:cubicBezTo>
                  <a:cubicBezTo>
                    <a:pt x="332" y="170"/>
                    <a:pt x="332" y="170"/>
                    <a:pt x="332" y="170"/>
                  </a:cubicBezTo>
                  <a:cubicBezTo>
                    <a:pt x="410" y="170"/>
                    <a:pt x="410" y="170"/>
                    <a:pt x="410" y="170"/>
                  </a:cubicBezTo>
                  <a:cubicBezTo>
                    <a:pt x="413" y="170"/>
                    <a:pt x="416" y="168"/>
                    <a:pt x="417" y="165"/>
                  </a:cubicBezTo>
                  <a:cubicBezTo>
                    <a:pt x="418" y="162"/>
                    <a:pt x="417" y="159"/>
                    <a:pt x="415" y="157"/>
                  </a:cubicBezTo>
                  <a:cubicBezTo>
                    <a:pt x="245" y="2"/>
                    <a:pt x="245" y="2"/>
                    <a:pt x="245" y="2"/>
                  </a:cubicBezTo>
                  <a:cubicBezTo>
                    <a:pt x="242" y="0"/>
                    <a:pt x="237" y="0"/>
                    <a:pt x="235" y="2"/>
                  </a:cubicBezTo>
                  <a:cubicBezTo>
                    <a:pt x="64" y="157"/>
                    <a:pt x="64" y="157"/>
                    <a:pt x="64" y="157"/>
                  </a:cubicBezTo>
                  <a:cubicBezTo>
                    <a:pt x="62" y="159"/>
                    <a:pt x="61" y="162"/>
                    <a:pt x="62" y="165"/>
                  </a:cubicBezTo>
                  <a:cubicBezTo>
                    <a:pt x="63" y="168"/>
                    <a:pt x="66" y="170"/>
                    <a:pt x="69" y="170"/>
                  </a:cubicBezTo>
                  <a:cubicBezTo>
                    <a:pt x="148" y="170"/>
                    <a:pt x="148" y="170"/>
                    <a:pt x="148" y="170"/>
                  </a:cubicBezTo>
                  <a:cubicBezTo>
                    <a:pt x="148" y="227"/>
                    <a:pt x="148" y="227"/>
                    <a:pt x="148" y="227"/>
                  </a:cubicBezTo>
                  <a:cubicBezTo>
                    <a:pt x="91" y="227"/>
                    <a:pt x="91" y="227"/>
                    <a:pt x="91" y="227"/>
                  </a:cubicBezTo>
                  <a:cubicBezTo>
                    <a:pt x="89" y="227"/>
                    <a:pt x="87" y="228"/>
                    <a:pt x="86" y="229"/>
                  </a:cubicBezTo>
                  <a:cubicBezTo>
                    <a:pt x="5" y="310"/>
                    <a:pt x="5" y="310"/>
                    <a:pt x="5" y="310"/>
                  </a:cubicBezTo>
                  <a:cubicBezTo>
                    <a:pt x="2" y="311"/>
                    <a:pt x="0" y="314"/>
                    <a:pt x="0" y="317"/>
                  </a:cubicBezTo>
                  <a:cubicBezTo>
                    <a:pt x="0" y="589"/>
                    <a:pt x="0" y="589"/>
                    <a:pt x="0" y="589"/>
                  </a:cubicBezTo>
                  <a:cubicBezTo>
                    <a:pt x="0" y="593"/>
                    <a:pt x="3" y="596"/>
                    <a:pt x="7" y="596"/>
                  </a:cubicBezTo>
                  <a:cubicBezTo>
                    <a:pt x="124" y="596"/>
                    <a:pt x="124" y="596"/>
                    <a:pt x="124" y="596"/>
                  </a:cubicBezTo>
                  <a:cubicBezTo>
                    <a:pt x="106" y="581"/>
                    <a:pt x="106" y="581"/>
                    <a:pt x="106" y="581"/>
                  </a:cubicBezTo>
                  <a:cubicBezTo>
                    <a:pt x="14" y="581"/>
                    <a:pt x="14" y="581"/>
                    <a:pt x="14" y="581"/>
                  </a:cubicBezTo>
                  <a:cubicBezTo>
                    <a:pt x="14" y="326"/>
                    <a:pt x="14" y="326"/>
                    <a:pt x="14" y="326"/>
                  </a:cubicBezTo>
                  <a:cubicBezTo>
                    <a:pt x="155" y="326"/>
                    <a:pt x="155" y="326"/>
                    <a:pt x="155" y="326"/>
                  </a:cubicBezTo>
                  <a:cubicBezTo>
                    <a:pt x="324" y="326"/>
                    <a:pt x="324" y="326"/>
                    <a:pt x="324" y="326"/>
                  </a:cubicBezTo>
                  <a:cubicBezTo>
                    <a:pt x="465" y="326"/>
                    <a:pt x="465" y="326"/>
                    <a:pt x="465" y="326"/>
                  </a:cubicBezTo>
                  <a:cubicBezTo>
                    <a:pt x="465" y="581"/>
                    <a:pt x="465" y="581"/>
                    <a:pt x="465" y="581"/>
                  </a:cubicBezTo>
                  <a:cubicBezTo>
                    <a:pt x="362" y="581"/>
                    <a:pt x="362" y="581"/>
                    <a:pt x="362" y="581"/>
                  </a:cubicBezTo>
                  <a:lnTo>
                    <a:pt x="352" y="5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61" name="Google Shape;1261;p129"/>
            <p:cNvSpPr/>
            <p:nvPr/>
          </p:nvSpPr>
          <p:spPr>
            <a:xfrm>
              <a:off x="3722697" y="3578227"/>
              <a:ext cx="1689104" cy="1679576"/>
            </a:xfrm>
            <a:custGeom>
              <a:avLst/>
              <a:gdLst/>
              <a:ahLst/>
              <a:cxnLst/>
              <a:rect l="l" t="t" r="r" b="b"/>
              <a:pathLst>
                <a:path w="305" h="305" extrusionOk="0">
                  <a:moveTo>
                    <a:pt x="153" y="0"/>
                  </a:moveTo>
                  <a:cubicBezTo>
                    <a:pt x="68" y="0"/>
                    <a:pt x="0" y="68"/>
                    <a:pt x="0" y="152"/>
                  </a:cubicBezTo>
                  <a:cubicBezTo>
                    <a:pt x="0" y="237"/>
                    <a:pt x="68" y="305"/>
                    <a:pt x="153" y="305"/>
                  </a:cubicBezTo>
                  <a:cubicBezTo>
                    <a:pt x="237" y="305"/>
                    <a:pt x="305" y="237"/>
                    <a:pt x="305" y="152"/>
                  </a:cubicBezTo>
                  <a:cubicBezTo>
                    <a:pt x="305" y="68"/>
                    <a:pt x="237" y="0"/>
                    <a:pt x="153" y="0"/>
                  </a:cubicBezTo>
                  <a:close/>
                  <a:moveTo>
                    <a:pt x="153" y="289"/>
                  </a:moveTo>
                  <a:cubicBezTo>
                    <a:pt x="77" y="289"/>
                    <a:pt x="16" y="228"/>
                    <a:pt x="16" y="152"/>
                  </a:cubicBezTo>
                  <a:cubicBezTo>
                    <a:pt x="16" y="77"/>
                    <a:pt x="77" y="16"/>
                    <a:pt x="153" y="16"/>
                  </a:cubicBezTo>
                  <a:cubicBezTo>
                    <a:pt x="228" y="16"/>
                    <a:pt x="289" y="77"/>
                    <a:pt x="289" y="152"/>
                  </a:cubicBezTo>
                  <a:cubicBezTo>
                    <a:pt x="289" y="228"/>
                    <a:pt x="228" y="289"/>
                    <a:pt x="153" y="289"/>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62" name="Google Shape;1262;p129"/>
            <p:cNvSpPr/>
            <p:nvPr/>
          </p:nvSpPr>
          <p:spPr>
            <a:xfrm>
              <a:off x="4448186" y="3770315"/>
              <a:ext cx="227013" cy="925513"/>
            </a:xfrm>
            <a:custGeom>
              <a:avLst/>
              <a:gdLst/>
              <a:ahLst/>
              <a:cxnLst/>
              <a:rect l="l" t="t" r="r" b="b"/>
              <a:pathLst>
                <a:path w="41" h="168" extrusionOk="0">
                  <a:moveTo>
                    <a:pt x="15" y="168"/>
                  </a:moveTo>
                  <a:cubicBezTo>
                    <a:pt x="26" y="168"/>
                    <a:pt x="26" y="168"/>
                    <a:pt x="26" y="168"/>
                  </a:cubicBezTo>
                  <a:cubicBezTo>
                    <a:pt x="41" y="42"/>
                    <a:pt x="41" y="42"/>
                    <a:pt x="41" y="42"/>
                  </a:cubicBezTo>
                  <a:cubicBezTo>
                    <a:pt x="41" y="40"/>
                    <a:pt x="41" y="34"/>
                    <a:pt x="41" y="30"/>
                  </a:cubicBezTo>
                  <a:cubicBezTo>
                    <a:pt x="41" y="11"/>
                    <a:pt x="33" y="0"/>
                    <a:pt x="21" y="0"/>
                  </a:cubicBezTo>
                  <a:cubicBezTo>
                    <a:pt x="8" y="0"/>
                    <a:pt x="0" y="10"/>
                    <a:pt x="0" y="28"/>
                  </a:cubicBezTo>
                  <a:cubicBezTo>
                    <a:pt x="0" y="32"/>
                    <a:pt x="1" y="36"/>
                    <a:pt x="1" y="42"/>
                  </a:cubicBezTo>
                  <a:lnTo>
                    <a:pt x="15" y="16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263" name="Google Shape;1263;p129"/>
            <p:cNvSpPr/>
            <p:nvPr/>
          </p:nvSpPr>
          <p:spPr>
            <a:xfrm>
              <a:off x="4448186" y="4800603"/>
              <a:ext cx="227013" cy="225425"/>
            </a:xfrm>
            <a:custGeom>
              <a:avLst/>
              <a:gdLst/>
              <a:ahLst/>
              <a:cxnLst/>
              <a:rect l="l" t="t" r="r" b="b"/>
              <a:pathLst>
                <a:path w="41" h="41" extrusionOk="0">
                  <a:moveTo>
                    <a:pt x="21" y="0"/>
                  </a:moveTo>
                  <a:cubicBezTo>
                    <a:pt x="9" y="0"/>
                    <a:pt x="0" y="9"/>
                    <a:pt x="0" y="21"/>
                  </a:cubicBezTo>
                  <a:cubicBezTo>
                    <a:pt x="0" y="32"/>
                    <a:pt x="9" y="41"/>
                    <a:pt x="21" y="41"/>
                  </a:cubicBezTo>
                  <a:cubicBezTo>
                    <a:pt x="32" y="41"/>
                    <a:pt x="41" y="32"/>
                    <a:pt x="41" y="21"/>
                  </a:cubicBezTo>
                  <a:cubicBezTo>
                    <a:pt x="41" y="10"/>
                    <a:pt x="32" y="0"/>
                    <a:pt x="2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sp>
        <p:nvSpPr>
          <p:cNvPr id="1264" name="Google Shape;1264;p129"/>
          <p:cNvSpPr/>
          <p:nvPr/>
        </p:nvSpPr>
        <p:spPr>
          <a:xfrm flipH="1">
            <a:off x="498404" y="3144164"/>
            <a:ext cx="4268271" cy="1200329"/>
          </a:xfrm>
          <a:prstGeom prst="rect">
            <a:avLst/>
          </a:prstGeom>
          <a:noFill/>
          <a:ln>
            <a:noFill/>
          </a:ln>
        </p:spPr>
        <p:txBody>
          <a:bodyPr spcFirstLastPara="1" wrap="square" lIns="91425" tIns="45700" rIns="91425" bIns="45700" anchor="t" anchorCtr="0">
            <a:noAutofit/>
          </a:bodyPr>
          <a:lstStyle/>
          <a:p>
            <a:pPr lvl="0" algn="r">
              <a:buClr>
                <a:srgbClr val="252A60"/>
              </a:buClr>
              <a:buSzPts val="2400"/>
            </a:pPr>
            <a:r>
              <a:rPr lang="zh-TW" altLang="en-US" sz="2400" dirty="0">
                <a:solidFill>
                  <a:srgbClr val="3F4749"/>
                </a:solidFill>
                <a:latin typeface="Century Gothic"/>
                <a:ea typeface="Century Gothic"/>
                <a:cs typeface="Century Gothic"/>
                <a:sym typeface="Century Gothic"/>
              </a:rPr>
              <a:t>但是软件</a:t>
            </a:r>
            <a:r>
              <a:rPr lang="zh-TW" altLang="en-US" sz="2400" b="1" dirty="0">
                <a:solidFill>
                  <a:srgbClr val="3F4749"/>
                </a:solidFill>
                <a:latin typeface="Century Gothic"/>
                <a:ea typeface="Century Gothic"/>
                <a:cs typeface="Century Gothic"/>
                <a:sym typeface="Century Gothic"/>
              </a:rPr>
              <a:t>补丁</a:t>
            </a:r>
            <a:r>
              <a:rPr lang="zh-TW" altLang="en-US" sz="2400" dirty="0">
                <a:solidFill>
                  <a:srgbClr val="3F4749"/>
                </a:solidFill>
                <a:latin typeface="Century Gothic"/>
                <a:ea typeface="Century Gothic"/>
                <a:cs typeface="Century Gothic"/>
                <a:sym typeface="Century Gothic"/>
              </a:rPr>
              <a:t>在我们把它</a:t>
            </a:r>
            <a:r>
              <a:rPr lang="zh-TW" altLang="en-US" sz="2400" b="1" dirty="0">
                <a:solidFill>
                  <a:srgbClr val="3F4749"/>
                </a:solidFill>
                <a:latin typeface="Century Gothic"/>
                <a:ea typeface="Century Gothic"/>
                <a:cs typeface="Century Gothic"/>
                <a:sym typeface="Century Gothic"/>
              </a:rPr>
              <a:t>部署</a:t>
            </a:r>
            <a:r>
              <a:rPr lang="zh-TW" altLang="en-US" sz="2400" dirty="0">
                <a:solidFill>
                  <a:srgbClr val="3F4749"/>
                </a:solidFill>
                <a:latin typeface="Century Gothic"/>
                <a:ea typeface="Century Gothic"/>
                <a:cs typeface="Century Gothic"/>
                <a:sym typeface="Century Gothic"/>
              </a:rPr>
              <a:t>到生产中之前是</a:t>
            </a:r>
            <a:r>
              <a:rPr lang="zh-TW" altLang="en-US" sz="2400" b="1" dirty="0">
                <a:solidFill>
                  <a:srgbClr val="3F4749"/>
                </a:solidFill>
                <a:latin typeface="Century Gothic"/>
                <a:ea typeface="Century Gothic"/>
                <a:cs typeface="Century Gothic"/>
                <a:sym typeface="Century Gothic"/>
              </a:rPr>
              <a:t>无济于事</a:t>
            </a:r>
            <a:r>
              <a:rPr lang="zh-TW" altLang="en-US" sz="2400" dirty="0">
                <a:solidFill>
                  <a:srgbClr val="3F4749"/>
                </a:solidFill>
                <a:latin typeface="Century Gothic"/>
                <a:ea typeface="Century Gothic"/>
                <a:cs typeface="Century Gothic"/>
                <a:sym typeface="Century Gothic"/>
              </a:rPr>
              <a:t>的。</a:t>
            </a:r>
            <a:endParaRPr lang="zh-TW" altLang="en-US" sz="2400" dirty="0"/>
          </a:p>
        </p:txBody>
      </p:sp>
      <p:sp>
        <p:nvSpPr>
          <p:cNvPr id="1265" name="Google Shape;1265;p129"/>
          <p:cNvSpPr/>
          <p:nvPr/>
        </p:nvSpPr>
        <p:spPr>
          <a:xfrm flipH="1">
            <a:off x="279977" y="4507924"/>
            <a:ext cx="5305231" cy="573665"/>
          </a:xfrm>
          <a:prstGeom prst="rect">
            <a:avLst/>
          </a:prstGeom>
          <a:noFill/>
          <a:ln>
            <a:noFill/>
          </a:ln>
        </p:spPr>
        <p:txBody>
          <a:bodyPr spcFirstLastPara="1" wrap="square" lIns="91425" tIns="45700" rIns="91425" bIns="45700" anchor="t" anchorCtr="0">
            <a:noAutofit/>
          </a:bodyPr>
          <a:lstStyle/>
          <a:p>
            <a:pPr lvl="0" algn="r">
              <a:buClr>
                <a:srgbClr val="252A60"/>
              </a:buClr>
              <a:buSzPts val="2400"/>
            </a:pPr>
            <a:r>
              <a:rPr lang="zh-TW" altLang="en-US" sz="2400" dirty="0">
                <a:solidFill>
                  <a:srgbClr val="3F4749"/>
                </a:solidFill>
                <a:latin typeface="Century Gothic"/>
                <a:ea typeface="Century Gothic"/>
                <a:cs typeface="Century Gothic"/>
                <a:sym typeface="Century Gothic"/>
              </a:rPr>
              <a:t>我们怎么能相信</a:t>
            </a:r>
            <a:r>
              <a:rPr lang="zh-TW" altLang="en-US" sz="2400" b="1" dirty="0">
                <a:solidFill>
                  <a:srgbClr val="3F4749"/>
                </a:solidFill>
                <a:latin typeface="Century Gothic"/>
                <a:ea typeface="Century Gothic"/>
                <a:cs typeface="Century Gothic"/>
                <a:sym typeface="Century Gothic"/>
              </a:rPr>
              <a:t>部署</a:t>
            </a:r>
            <a:r>
              <a:rPr lang="zh-TW" altLang="en-US" sz="2400" dirty="0">
                <a:solidFill>
                  <a:srgbClr val="3F4749"/>
                </a:solidFill>
                <a:latin typeface="Century Gothic"/>
                <a:ea typeface="Century Gothic"/>
                <a:cs typeface="Century Gothic"/>
                <a:sym typeface="Century Gothic"/>
              </a:rPr>
              <a:t>是</a:t>
            </a:r>
            <a:r>
              <a:rPr lang="zh-TW" altLang="en-US" sz="2400" b="1" dirty="0">
                <a:solidFill>
                  <a:srgbClr val="3F4749"/>
                </a:solidFill>
                <a:latin typeface="Century Gothic"/>
                <a:ea typeface="Century Gothic"/>
                <a:cs typeface="Century Gothic"/>
                <a:sym typeface="Century Gothic"/>
              </a:rPr>
              <a:t>不会破坏</a:t>
            </a:r>
            <a:r>
              <a:rPr lang="zh-TW" altLang="en-US" sz="2400" dirty="0">
                <a:solidFill>
                  <a:srgbClr val="3F4749"/>
                </a:solidFill>
                <a:latin typeface="Century Gothic"/>
                <a:ea typeface="Century Gothic"/>
                <a:cs typeface="Century Gothic"/>
                <a:sym typeface="Century Gothic"/>
              </a:rPr>
              <a:t>任何东西？</a:t>
            </a:r>
            <a:endParaRPr lang="zh-TW" altLang="en-US" sz="2400" dirty="0"/>
          </a:p>
        </p:txBody>
      </p:sp>
      <p:sp>
        <p:nvSpPr>
          <p:cNvPr id="1266" name="Google Shape;1266;p129"/>
          <p:cNvSpPr/>
          <p:nvPr/>
        </p:nvSpPr>
        <p:spPr>
          <a:xfrm flipH="1">
            <a:off x="279977" y="852615"/>
            <a:ext cx="5317018" cy="1938992"/>
          </a:xfrm>
          <a:prstGeom prst="rect">
            <a:avLst/>
          </a:prstGeom>
          <a:noFill/>
          <a:ln>
            <a:noFill/>
          </a:ln>
        </p:spPr>
        <p:txBody>
          <a:bodyPr spcFirstLastPara="1" wrap="square" lIns="91425" tIns="45700" rIns="91425" bIns="45700" anchor="ctr" anchorCtr="0">
            <a:noAutofit/>
          </a:bodyPr>
          <a:lstStyle/>
          <a:p>
            <a:pPr lvl="0" algn="r">
              <a:buClr>
                <a:srgbClr val="252A60"/>
              </a:buClr>
              <a:buSzPts val="2400"/>
            </a:pPr>
            <a:r>
              <a:rPr lang="zh-TW" altLang="en-US" sz="2400" b="1" dirty="0">
                <a:solidFill>
                  <a:srgbClr val="3F4749"/>
                </a:solidFill>
                <a:latin typeface="Century Gothic"/>
                <a:ea typeface="Century Gothic"/>
                <a:cs typeface="Century Gothic"/>
                <a:sym typeface="Century Gothic"/>
              </a:rPr>
              <a:t>开源</a:t>
            </a:r>
            <a:r>
              <a:rPr lang="zh-TW" altLang="en-US" sz="2400" dirty="0">
                <a:solidFill>
                  <a:srgbClr val="3F4749"/>
                </a:solidFill>
                <a:latin typeface="Century Gothic"/>
                <a:ea typeface="Century Gothic"/>
                <a:cs typeface="Century Gothic"/>
                <a:sym typeface="Century Gothic"/>
              </a:rPr>
              <a:t>的强大之处在于能够利用</a:t>
            </a:r>
            <a:r>
              <a:rPr lang="zh-TW" altLang="en-US" sz="2400" b="1" dirty="0">
                <a:solidFill>
                  <a:srgbClr val="3F4749"/>
                </a:solidFill>
                <a:latin typeface="Century Gothic"/>
                <a:ea typeface="Century Gothic"/>
                <a:cs typeface="Century Gothic"/>
                <a:sym typeface="Century Gothic"/>
              </a:rPr>
              <a:t>成千上万</a:t>
            </a:r>
            <a:r>
              <a:rPr lang="zh-TW" altLang="en-US" sz="2400" dirty="0">
                <a:solidFill>
                  <a:srgbClr val="3F4749"/>
                </a:solidFill>
                <a:latin typeface="Century Gothic"/>
                <a:ea typeface="Century Gothic"/>
                <a:cs typeface="Century Gothic"/>
                <a:sym typeface="Century Gothic"/>
              </a:rPr>
              <a:t>的其他</a:t>
            </a:r>
            <a:r>
              <a:rPr lang="zh-TW" altLang="en-US" sz="2400" b="1" dirty="0">
                <a:solidFill>
                  <a:srgbClr val="3F4749"/>
                </a:solidFill>
                <a:latin typeface="Century Gothic"/>
                <a:ea typeface="Century Gothic"/>
                <a:cs typeface="Century Gothic"/>
                <a:sym typeface="Century Gothic"/>
              </a:rPr>
              <a:t>开发者</a:t>
            </a:r>
            <a:r>
              <a:rPr lang="zh-TW" altLang="en-US" sz="2400" dirty="0">
                <a:solidFill>
                  <a:srgbClr val="3F4749"/>
                </a:solidFill>
                <a:latin typeface="Century Gothic"/>
                <a:ea typeface="Century Gothic"/>
                <a:cs typeface="Century Gothic"/>
                <a:sym typeface="Century Gothic"/>
              </a:rPr>
              <a:t>，他们正在</a:t>
            </a:r>
            <a:r>
              <a:rPr lang="zh-TW" altLang="en-US" sz="2400" b="1" dirty="0">
                <a:solidFill>
                  <a:srgbClr val="3F4749"/>
                </a:solidFill>
                <a:latin typeface="Century Gothic"/>
                <a:ea typeface="Century Gothic"/>
                <a:cs typeface="Century Gothic"/>
                <a:sym typeface="Century Gothic"/>
              </a:rPr>
              <a:t>发现</a:t>
            </a:r>
            <a:r>
              <a:rPr lang="en-HK" sz="2400" b="1" dirty="0">
                <a:solidFill>
                  <a:srgbClr val="3F4749"/>
                </a:solidFill>
                <a:latin typeface="Century Gothic"/>
                <a:ea typeface="Century Gothic"/>
                <a:cs typeface="Century Gothic"/>
                <a:sym typeface="Century Gothic"/>
              </a:rPr>
              <a:t>bug</a:t>
            </a:r>
            <a:r>
              <a:rPr lang="en-HK" sz="2400" dirty="0">
                <a:solidFill>
                  <a:srgbClr val="3F4749"/>
                </a:solidFill>
                <a:latin typeface="Century Gothic"/>
                <a:ea typeface="Century Gothic"/>
                <a:cs typeface="Century Gothic"/>
                <a:sym typeface="Century Gothic"/>
              </a:rPr>
              <a:t>，</a:t>
            </a:r>
            <a:r>
              <a:rPr lang="zh-TW" altLang="en-US" sz="2400" dirty="0">
                <a:solidFill>
                  <a:srgbClr val="3F4749"/>
                </a:solidFill>
                <a:latin typeface="Century Gothic"/>
                <a:ea typeface="Century Gothic"/>
                <a:cs typeface="Century Gothic"/>
                <a:sym typeface="Century Gothic"/>
              </a:rPr>
              <a:t>并对我们所依赖的软件</a:t>
            </a:r>
            <a:r>
              <a:rPr lang="zh-TW" altLang="en-US" sz="2400" b="1" dirty="0">
                <a:solidFill>
                  <a:srgbClr val="3F4749"/>
                </a:solidFill>
                <a:latin typeface="Century Gothic"/>
                <a:ea typeface="Century Gothic"/>
                <a:cs typeface="Century Gothic"/>
                <a:sym typeface="Century Gothic"/>
              </a:rPr>
              <a:t>进行修复</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30"/>
          <p:cNvSpPr/>
          <p:nvPr/>
        </p:nvSpPr>
        <p:spPr>
          <a:xfrm flipH="1">
            <a:off x="3823851" y="1123306"/>
            <a:ext cx="4544299" cy="4544299"/>
          </a:xfrm>
          <a:prstGeom prst="ellipse">
            <a:avLst/>
          </a:prstGeom>
          <a:blipFill rotWithShape="0">
            <a:blip r:embed="rId3" cstate="screen">
              <a:alphaModFix amt="77000"/>
              <a:extLst>
                <a:ext uri="{28A0092B-C50C-407E-A947-70E740481C1C}">
                  <a14:useLocalDpi xmlns:a14="http://schemas.microsoft.com/office/drawing/2010/main"/>
                </a:ext>
              </a:extLst>
            </a:blip>
            <a:stretch>
              <a:fillRect/>
            </a:stretch>
          </a:blip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72" name="Google Shape;1272;p130"/>
          <p:cNvSpPr/>
          <p:nvPr/>
        </p:nvSpPr>
        <p:spPr>
          <a:xfrm flipH="1">
            <a:off x="3822109" y="1123305"/>
            <a:ext cx="4547782" cy="4547782"/>
          </a:xfrm>
          <a:prstGeom prst="ellipse">
            <a:avLst/>
          </a:prstGeom>
          <a:gradFill>
            <a:gsLst>
              <a:gs pos="0">
                <a:srgbClr val="DF156C">
                  <a:alpha val="63921"/>
                </a:srgbClr>
              </a:gs>
              <a:gs pos="42000">
                <a:srgbClr val="6B1D64">
                  <a:alpha val="58823"/>
                </a:srgbClr>
              </a:gs>
              <a:gs pos="99000">
                <a:srgbClr val="252A60">
                  <a:alpha val="87843"/>
                </a:srgbClr>
              </a:gs>
              <a:gs pos="100000">
                <a:srgbClr val="252A60">
                  <a:alpha val="87843"/>
                </a:srgbClr>
              </a:gs>
            </a:gsLst>
            <a:lin ang="0" scaled="0"/>
          </a:gra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73" name="Google Shape;1273;p130"/>
          <p:cNvSpPr/>
          <p:nvPr/>
        </p:nvSpPr>
        <p:spPr>
          <a:xfrm flipH="1">
            <a:off x="3822109" y="1123304"/>
            <a:ext cx="4547782" cy="4547782"/>
          </a:xfrm>
          <a:prstGeom prst="ellipse">
            <a:avLst/>
          </a:prstGeom>
          <a:gradFill>
            <a:gsLst>
              <a:gs pos="0">
                <a:srgbClr val="DF156C">
                  <a:alpha val="0"/>
                </a:srgbClr>
              </a:gs>
              <a:gs pos="42000">
                <a:srgbClr val="6B1D64">
                  <a:alpha val="23921"/>
                </a:srgbClr>
              </a:gs>
              <a:gs pos="98000">
                <a:srgbClr val="252A60">
                  <a:alpha val="0"/>
                </a:srgbClr>
              </a:gs>
              <a:gs pos="100000">
                <a:srgbClr val="252A60">
                  <a:alpha val="0"/>
                </a:srgbClr>
              </a:gs>
            </a:gsLst>
            <a:lin ang="0" scaled="0"/>
          </a:gradFill>
          <a:ln w="571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74" name="Google Shape;1274;p130"/>
          <p:cNvSpPr txBox="1"/>
          <p:nvPr/>
        </p:nvSpPr>
        <p:spPr>
          <a:xfrm>
            <a:off x="3968963" y="2168412"/>
            <a:ext cx="4373787" cy="2838567"/>
          </a:xfrm>
          <a:prstGeom prst="rect">
            <a:avLst/>
          </a:prstGeom>
          <a:noFill/>
          <a:ln>
            <a:noFill/>
          </a:ln>
        </p:spPr>
        <p:txBody>
          <a:bodyPr spcFirstLastPara="1" wrap="square" lIns="91425" tIns="45700" rIns="91425" bIns="45700" anchor="ctr" anchorCtr="0">
            <a:noAutofit/>
          </a:bodyPr>
          <a:lstStyle/>
          <a:p>
            <a:pPr lvl="0" algn="ctr">
              <a:buClr>
                <a:srgbClr val="515EA1"/>
              </a:buClr>
              <a:buSzPts val="4400"/>
            </a:pPr>
            <a:r>
              <a:rPr lang="en-US" sz="4400" b="1" dirty="0">
                <a:solidFill>
                  <a:srgbClr val="FFFFFF"/>
                </a:solidFill>
                <a:latin typeface="Century Gothic"/>
                <a:ea typeface="Century Gothic"/>
                <a:cs typeface="Century Gothic"/>
                <a:sym typeface="Century Gothic"/>
              </a:rPr>
              <a:t>CI</a:t>
            </a:r>
            <a:r>
              <a:rPr lang="zh-TW" altLang="en-US" sz="4400" b="1" dirty="0">
                <a:solidFill>
                  <a:srgbClr val="FFFFFF"/>
                </a:solidFill>
                <a:latin typeface="Century Gothic"/>
                <a:ea typeface="Century Gothic"/>
                <a:cs typeface="Century Gothic"/>
                <a:sym typeface="Century Gothic"/>
              </a:rPr>
              <a:t>应该做什么样的测试？</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3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lvl="0"/>
            <a:r>
              <a:rPr lang="en-US" dirty="0"/>
              <a:t>CI</a:t>
            </a:r>
            <a:r>
              <a:rPr lang="zh-TW" altLang="en-US" dirty="0"/>
              <a:t>应该做什么样的测试？</a:t>
            </a:r>
            <a:endParaRPr dirty="0"/>
          </a:p>
        </p:txBody>
      </p:sp>
      <p:sp>
        <p:nvSpPr>
          <p:cNvPr id="1280" name="Google Shape;1280;p131"/>
          <p:cNvSpPr/>
          <p:nvPr/>
        </p:nvSpPr>
        <p:spPr>
          <a:xfrm>
            <a:off x="574349" y="1635385"/>
            <a:ext cx="2290090" cy="22900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81" name="Google Shape;1281;p131"/>
          <p:cNvSpPr txBox="1"/>
          <p:nvPr/>
        </p:nvSpPr>
        <p:spPr>
          <a:xfrm>
            <a:off x="651798" y="2111016"/>
            <a:ext cx="2135192" cy="133882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FFFFFF"/>
              </a:buClr>
              <a:buSzPts val="1800"/>
              <a:buFont typeface="Arial"/>
              <a:buNone/>
            </a:pPr>
            <a:r>
              <a:rPr lang="en-US" sz="1800" dirty="0" err="1">
                <a:solidFill>
                  <a:srgbClr val="FFFFFF"/>
                </a:solidFill>
                <a:latin typeface="Century Gothic"/>
                <a:ea typeface="Century Gothic"/>
                <a:cs typeface="Century Gothic"/>
                <a:sym typeface="Century Gothic"/>
              </a:rPr>
              <a:t>独立地对我们的源代码的各个部分进行单元测试</a:t>
            </a:r>
            <a:r>
              <a:rPr lang="en-US" sz="1800" dirty="0">
                <a:solidFill>
                  <a:srgbClr val="FFFFFF"/>
                </a:solidFill>
                <a:latin typeface="Century Gothic"/>
                <a:ea typeface="Century Gothic"/>
                <a:cs typeface="Century Gothic"/>
                <a:sym typeface="Century Gothic"/>
              </a:rPr>
              <a:t>？</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32"/>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CI应该运行什么样的测试？</a:t>
            </a:r>
            <a:endParaRPr/>
          </a:p>
        </p:txBody>
      </p:sp>
      <p:sp>
        <p:nvSpPr>
          <p:cNvPr id="1287" name="Google Shape;1287;p132"/>
          <p:cNvSpPr/>
          <p:nvPr/>
        </p:nvSpPr>
        <p:spPr>
          <a:xfrm>
            <a:off x="3458756" y="1635385"/>
            <a:ext cx="2290090" cy="2290090"/>
          </a:xfrm>
          <a:prstGeom prst="ellipse">
            <a:avLst/>
          </a:prstGeom>
          <a:solidFill>
            <a:srgbClr val="9B1D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88" name="Google Shape;1288;p132"/>
          <p:cNvSpPr txBox="1"/>
          <p:nvPr/>
        </p:nvSpPr>
        <p:spPr>
          <a:xfrm>
            <a:off x="3531001" y="2154693"/>
            <a:ext cx="2145600" cy="1338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15EA1"/>
              </a:buClr>
              <a:buSzPts val="1800"/>
              <a:buFont typeface="Arial"/>
              <a:buNone/>
            </a:pPr>
            <a:r>
              <a:rPr lang="en-US" sz="1800" b="0" i="0" u="none" strike="noStrike" cap="none" dirty="0" err="1">
                <a:solidFill>
                  <a:srgbClr val="FFFFFF"/>
                </a:solidFill>
                <a:latin typeface="Century Gothic"/>
                <a:ea typeface="Century Gothic"/>
                <a:cs typeface="Century Gothic"/>
                <a:sym typeface="Century Gothic"/>
              </a:rPr>
              <a:t>集成测试，我们在哪里使用外部系统，比如数据库</a:t>
            </a:r>
            <a:r>
              <a:rPr lang="zh-CN" altLang="en-US" sz="1800" b="0" i="0" u="none" strike="noStrike" cap="none" dirty="0">
                <a:solidFill>
                  <a:srgbClr val="FFFFFF"/>
                </a:solidFill>
                <a:latin typeface="Century Gothic"/>
                <a:ea typeface="Century Gothic"/>
                <a:cs typeface="Century Gothic"/>
                <a:sym typeface="Century Gothic"/>
              </a:rPr>
              <a:t>？</a:t>
            </a:r>
            <a:endParaRPr dirty="0"/>
          </a:p>
        </p:txBody>
      </p:sp>
      <p:sp>
        <p:nvSpPr>
          <p:cNvPr id="1289" name="Google Shape;1289;p132"/>
          <p:cNvSpPr/>
          <p:nvPr/>
        </p:nvSpPr>
        <p:spPr>
          <a:xfrm>
            <a:off x="574349"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90" name="Google Shape;1290;p132"/>
          <p:cNvSpPr txBox="1"/>
          <p:nvPr/>
        </p:nvSpPr>
        <p:spPr>
          <a:xfrm>
            <a:off x="651798" y="2111016"/>
            <a:ext cx="2135192" cy="1338828"/>
          </a:xfrm>
          <a:prstGeom prst="rect">
            <a:avLst/>
          </a:prstGeom>
          <a:noFill/>
          <a:ln>
            <a:noFill/>
          </a:ln>
        </p:spPr>
        <p:txBody>
          <a:bodyPr spcFirstLastPara="1" wrap="square" lIns="91425" tIns="45700" rIns="91425" bIns="45700" anchor="ctr" anchorCtr="0">
            <a:noAutofit/>
          </a:bodyPr>
          <a:lstStyle/>
          <a:p>
            <a:pPr lvl="0" algn="ctr">
              <a:lnSpc>
                <a:spcPct val="90000"/>
              </a:lnSpc>
              <a:buClr>
                <a:srgbClr val="FFFFFF"/>
              </a:buClr>
              <a:buSzPts val="1800"/>
            </a:pPr>
            <a:r>
              <a:rPr lang="zh-TW" altLang="en-US" sz="1800" dirty="0">
                <a:solidFill>
                  <a:srgbClr val="FFFFFF"/>
                </a:solidFill>
                <a:latin typeface="Century Gothic"/>
                <a:ea typeface="Century Gothic"/>
                <a:cs typeface="Century Gothic"/>
                <a:sym typeface="Century Gothic"/>
              </a:rPr>
              <a:t>独立地对我们的源代码的各个部分进行单元测试？</a:t>
            </a:r>
            <a:endParaRPr lang="zh-TW" altLang="en-US"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3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CI应该运行什么样的测试?</a:t>
            </a:r>
            <a:endParaRPr/>
          </a:p>
        </p:txBody>
      </p:sp>
      <p:sp>
        <p:nvSpPr>
          <p:cNvPr id="1296" name="Google Shape;1296;p133"/>
          <p:cNvSpPr/>
          <p:nvPr/>
        </p:nvSpPr>
        <p:spPr>
          <a:xfrm>
            <a:off x="6343162" y="1635385"/>
            <a:ext cx="2290090" cy="2290090"/>
          </a:xfrm>
          <a:prstGeom prst="ellipse">
            <a:avLst/>
          </a:prstGeom>
          <a:solidFill>
            <a:srgbClr val="6323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97" name="Google Shape;1297;p133"/>
          <p:cNvSpPr txBox="1"/>
          <p:nvPr/>
        </p:nvSpPr>
        <p:spPr>
          <a:xfrm>
            <a:off x="6522189" y="2235666"/>
            <a:ext cx="1932036" cy="1089529"/>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回归测试，在失败后添加测试</a:t>
            </a:r>
            <a:r>
              <a:rPr lang="zh-CN" altLang="en-US" sz="1800" dirty="0">
                <a:solidFill>
                  <a:srgbClr val="FFFFFF"/>
                </a:solidFill>
                <a:latin typeface="Century Gothic"/>
                <a:ea typeface="Century Gothic"/>
                <a:cs typeface="Century Gothic"/>
                <a:sym typeface="Century Gothic"/>
              </a:rPr>
              <a:t>？</a:t>
            </a:r>
            <a:endParaRPr lang="zh-TW" altLang="en-US" sz="1800" dirty="0"/>
          </a:p>
        </p:txBody>
      </p:sp>
      <p:sp>
        <p:nvSpPr>
          <p:cNvPr id="1298" name="Google Shape;1298;p133"/>
          <p:cNvSpPr/>
          <p:nvPr/>
        </p:nvSpPr>
        <p:spPr>
          <a:xfrm>
            <a:off x="574349"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299" name="Google Shape;1299;p133"/>
          <p:cNvSpPr/>
          <p:nvPr/>
        </p:nvSpPr>
        <p:spPr>
          <a:xfrm>
            <a:off x="3458756"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00" name="Google Shape;1300;p133"/>
          <p:cNvSpPr txBox="1"/>
          <p:nvPr/>
        </p:nvSpPr>
        <p:spPr>
          <a:xfrm>
            <a:off x="651798" y="2111016"/>
            <a:ext cx="2135192" cy="1338828"/>
          </a:xfrm>
          <a:prstGeom prst="rect">
            <a:avLst/>
          </a:prstGeom>
          <a:noFill/>
          <a:ln>
            <a:noFill/>
          </a:ln>
        </p:spPr>
        <p:txBody>
          <a:bodyPr spcFirstLastPara="1" wrap="square" lIns="91425" tIns="45700" rIns="91425" bIns="45700" anchor="ctr" anchorCtr="0">
            <a:noAutofit/>
          </a:bodyPr>
          <a:lstStyle/>
          <a:p>
            <a:pPr lvl="0" algn="ctr">
              <a:lnSpc>
                <a:spcPct val="90000"/>
              </a:lnSpc>
              <a:buClr>
                <a:srgbClr val="FFFFFF"/>
              </a:buClr>
              <a:buSzPts val="1800"/>
            </a:pPr>
            <a:r>
              <a:rPr lang="zh-TW" altLang="en-US" sz="1800" dirty="0">
                <a:solidFill>
                  <a:srgbClr val="FFFFFF"/>
                </a:solidFill>
                <a:latin typeface="Century Gothic"/>
                <a:ea typeface="Century Gothic"/>
                <a:cs typeface="Century Gothic"/>
                <a:sym typeface="Century Gothic"/>
              </a:rPr>
              <a:t>独立地对我们的源代码的各个部分进行单元测试？</a:t>
            </a:r>
            <a:endParaRPr lang="zh-TW" altLang="en-US" sz="1800" dirty="0"/>
          </a:p>
        </p:txBody>
      </p:sp>
      <p:sp>
        <p:nvSpPr>
          <p:cNvPr id="1301" name="Google Shape;1301;p133"/>
          <p:cNvSpPr txBox="1"/>
          <p:nvPr/>
        </p:nvSpPr>
        <p:spPr>
          <a:xfrm>
            <a:off x="3531001" y="2110944"/>
            <a:ext cx="2145600" cy="1338900"/>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集成测试，我们在哪里使用外部系统，比如数据库？</a:t>
            </a:r>
            <a:endParaRPr lang="zh-TW" altLang="en-US"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34"/>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CI应该运行什么样的测试?</a:t>
            </a:r>
            <a:endParaRPr/>
          </a:p>
        </p:txBody>
      </p:sp>
      <p:sp>
        <p:nvSpPr>
          <p:cNvPr id="1308" name="Google Shape;1308;p134"/>
          <p:cNvSpPr/>
          <p:nvPr/>
        </p:nvSpPr>
        <p:spPr>
          <a:xfrm>
            <a:off x="9255264" y="1635385"/>
            <a:ext cx="2290090" cy="229009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09" name="Google Shape;1309;p134"/>
          <p:cNvSpPr txBox="1"/>
          <p:nvPr/>
        </p:nvSpPr>
        <p:spPr>
          <a:xfrm>
            <a:off x="9255264" y="2235666"/>
            <a:ext cx="2290090" cy="1089529"/>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冒烟测试，又称为版本验证测试</a:t>
            </a:r>
            <a:r>
              <a:rPr lang="zh-CN" altLang="en-US" sz="1800" dirty="0">
                <a:solidFill>
                  <a:srgbClr val="FFFFFF"/>
                </a:solidFill>
                <a:latin typeface="Century Gothic"/>
                <a:ea typeface="Century Gothic"/>
                <a:cs typeface="Century Gothic"/>
                <a:sym typeface="Century Gothic"/>
              </a:rPr>
              <a:t>？</a:t>
            </a:r>
            <a:endParaRPr dirty="0"/>
          </a:p>
        </p:txBody>
      </p:sp>
      <p:sp>
        <p:nvSpPr>
          <p:cNvPr id="1310" name="Google Shape;1310;p134"/>
          <p:cNvSpPr/>
          <p:nvPr/>
        </p:nvSpPr>
        <p:spPr>
          <a:xfrm>
            <a:off x="574349"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11" name="Google Shape;1311;p134"/>
          <p:cNvSpPr/>
          <p:nvPr/>
        </p:nvSpPr>
        <p:spPr>
          <a:xfrm>
            <a:off x="3458756"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12" name="Google Shape;1312;p134"/>
          <p:cNvSpPr/>
          <p:nvPr/>
        </p:nvSpPr>
        <p:spPr>
          <a:xfrm>
            <a:off x="6343162" y="1635385"/>
            <a:ext cx="2290090" cy="2290090"/>
          </a:xfrm>
          <a:prstGeom prst="ellipse">
            <a:avLst/>
          </a:prstGeom>
          <a:solidFill>
            <a:srgbClr val="B3C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13" name="Google Shape;1313;p134"/>
          <p:cNvSpPr txBox="1"/>
          <p:nvPr/>
        </p:nvSpPr>
        <p:spPr>
          <a:xfrm>
            <a:off x="651798" y="2111016"/>
            <a:ext cx="2135192" cy="1338828"/>
          </a:xfrm>
          <a:prstGeom prst="rect">
            <a:avLst/>
          </a:prstGeom>
          <a:noFill/>
          <a:ln>
            <a:noFill/>
          </a:ln>
        </p:spPr>
        <p:txBody>
          <a:bodyPr spcFirstLastPara="1" wrap="square" lIns="91425" tIns="45700" rIns="91425" bIns="45700" anchor="ctr" anchorCtr="0">
            <a:noAutofit/>
          </a:bodyPr>
          <a:lstStyle/>
          <a:p>
            <a:pPr lvl="0" algn="ctr">
              <a:lnSpc>
                <a:spcPct val="90000"/>
              </a:lnSpc>
              <a:buClr>
                <a:srgbClr val="FFFFFF"/>
              </a:buClr>
              <a:buSzPts val="1800"/>
            </a:pPr>
            <a:r>
              <a:rPr lang="zh-TW" altLang="en-US" sz="1800" dirty="0">
                <a:solidFill>
                  <a:srgbClr val="FFFFFF"/>
                </a:solidFill>
                <a:latin typeface="Century Gothic"/>
                <a:ea typeface="Century Gothic"/>
                <a:cs typeface="Century Gothic"/>
                <a:sym typeface="Century Gothic"/>
              </a:rPr>
              <a:t>独立地对我们的源代码的各个部分进行单元测试？</a:t>
            </a:r>
            <a:endParaRPr lang="zh-TW" altLang="en-US" sz="1800" dirty="0"/>
          </a:p>
        </p:txBody>
      </p:sp>
      <p:sp>
        <p:nvSpPr>
          <p:cNvPr id="1314" name="Google Shape;1314;p134"/>
          <p:cNvSpPr txBox="1"/>
          <p:nvPr/>
        </p:nvSpPr>
        <p:spPr>
          <a:xfrm>
            <a:off x="3531001" y="2111016"/>
            <a:ext cx="2145600" cy="1338900"/>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集成测试，我们在哪里使用外部系统，比如数据库？</a:t>
            </a:r>
            <a:endParaRPr lang="zh-TW" altLang="en-US" sz="1800" dirty="0"/>
          </a:p>
        </p:txBody>
      </p:sp>
      <p:sp>
        <p:nvSpPr>
          <p:cNvPr id="1315" name="Google Shape;1315;p134"/>
          <p:cNvSpPr txBox="1"/>
          <p:nvPr/>
        </p:nvSpPr>
        <p:spPr>
          <a:xfrm>
            <a:off x="6522189" y="2235666"/>
            <a:ext cx="1932036" cy="1089529"/>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回归测试，在失败后添加测试</a:t>
            </a:r>
            <a:r>
              <a:rPr lang="zh-CN" altLang="en-US" sz="1800" dirty="0">
                <a:solidFill>
                  <a:srgbClr val="FFFFFF"/>
                </a:solidFill>
                <a:latin typeface="Century Gothic"/>
                <a:ea typeface="Century Gothic"/>
                <a:cs typeface="Century Gothic"/>
                <a:sym typeface="Century Gothic"/>
              </a:rPr>
              <a:t>？</a:t>
            </a:r>
            <a:endParaRPr lang="zh-TW" altLang="en-US" sz="1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35"/>
          <p:cNvSpPr/>
          <p:nvPr/>
        </p:nvSpPr>
        <p:spPr>
          <a:xfrm>
            <a:off x="574349" y="1635385"/>
            <a:ext cx="2290090" cy="22900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2" name="Google Shape;1322;p135"/>
          <p:cNvSpPr/>
          <p:nvPr/>
        </p:nvSpPr>
        <p:spPr>
          <a:xfrm>
            <a:off x="3458756" y="1635385"/>
            <a:ext cx="2290090" cy="2290090"/>
          </a:xfrm>
          <a:prstGeom prst="ellipse">
            <a:avLst/>
          </a:prstGeom>
          <a:solidFill>
            <a:srgbClr val="9B1D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3" name="Google Shape;1323;p135"/>
          <p:cNvSpPr/>
          <p:nvPr/>
        </p:nvSpPr>
        <p:spPr>
          <a:xfrm>
            <a:off x="6343162" y="1635385"/>
            <a:ext cx="2290090" cy="2290090"/>
          </a:xfrm>
          <a:prstGeom prst="ellipse">
            <a:avLst/>
          </a:prstGeom>
          <a:solidFill>
            <a:srgbClr val="6323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4" name="Google Shape;1324;p135"/>
          <p:cNvSpPr/>
          <p:nvPr/>
        </p:nvSpPr>
        <p:spPr>
          <a:xfrm>
            <a:off x="9255264" y="1635385"/>
            <a:ext cx="2290090" cy="229009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5" name="Google Shape;1325;p135"/>
          <p:cNvSpPr/>
          <p:nvPr/>
        </p:nvSpPr>
        <p:spPr>
          <a:xfrm>
            <a:off x="0" y="4541413"/>
            <a:ext cx="12192000" cy="1590118"/>
          </a:xfrm>
          <a:prstGeom prst="rect">
            <a:avLst/>
          </a:prstGeom>
          <a:gradFill>
            <a:gsLst>
              <a:gs pos="0">
                <a:schemeClr val="accent2"/>
              </a:gs>
              <a:gs pos="100000">
                <a:schemeClr val="accen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6" name="Google Shape;1326;p135"/>
          <p:cNvSpPr/>
          <p:nvPr/>
        </p:nvSpPr>
        <p:spPr>
          <a:xfrm>
            <a:off x="4166626" y="5138364"/>
            <a:ext cx="3858749"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3600"/>
              <a:buFont typeface="Century Gothic"/>
              <a:buNone/>
            </a:pPr>
            <a:r>
              <a:rPr lang="en-US" sz="3600" b="1" i="0" u="none" strike="noStrike" cap="none">
                <a:solidFill>
                  <a:srgbClr val="FFFFFF"/>
                </a:solidFill>
                <a:latin typeface="Century Gothic"/>
                <a:ea typeface="Century Gothic"/>
                <a:cs typeface="Century Gothic"/>
                <a:sym typeface="Century Gothic"/>
              </a:rPr>
              <a:t>以上都是。</a:t>
            </a:r>
            <a:endParaRPr/>
          </a:p>
        </p:txBody>
      </p:sp>
      <p:sp>
        <p:nvSpPr>
          <p:cNvPr id="1327" name="Google Shape;1327;p135"/>
          <p:cNvSpPr/>
          <p:nvPr/>
        </p:nvSpPr>
        <p:spPr>
          <a:xfrm rot="10800000" flipH="1">
            <a:off x="5731672" y="4541412"/>
            <a:ext cx="728657" cy="32694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28" name="Google Shape;1328;p135"/>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CI应该运行什么样的测试?</a:t>
            </a:r>
            <a:endParaRPr/>
          </a:p>
        </p:txBody>
      </p:sp>
      <p:sp>
        <p:nvSpPr>
          <p:cNvPr id="1329" name="Google Shape;1329;p135"/>
          <p:cNvSpPr txBox="1">
            <a:spLocks noGrp="1"/>
          </p:cNvSpPr>
          <p:nvPr>
            <p:ph type="body" idx="1"/>
          </p:nvPr>
        </p:nvSpPr>
        <p:spPr>
          <a:xfrm>
            <a:off x="654400" y="2173377"/>
            <a:ext cx="2135192" cy="1338828"/>
          </a:xfrm>
          <a:prstGeom prst="rect">
            <a:avLst/>
          </a:prstGeom>
          <a:noFill/>
          <a:ln>
            <a:noFill/>
          </a:ln>
        </p:spPr>
        <p:txBody>
          <a:bodyPr spcFirstLastPara="1" wrap="square" lIns="91425" tIns="45700" rIns="91425" bIns="45700" anchor="ctr" anchorCtr="0">
            <a:noAutofit/>
          </a:bodyPr>
          <a:lstStyle/>
          <a:p>
            <a:pPr marL="0" indent="0" algn="ctr">
              <a:spcBef>
                <a:spcPts val="0"/>
              </a:spcBef>
              <a:buSzPts val="1800"/>
              <a:buNone/>
            </a:pPr>
            <a:r>
              <a:rPr lang="zh-TW" altLang="en-US" sz="1800" dirty="0">
                <a:solidFill>
                  <a:srgbClr val="FFFFFF"/>
                </a:solidFill>
              </a:rPr>
              <a:t>独立地对我们的源代码的各个部分进行单元测试？</a:t>
            </a:r>
            <a:endParaRPr lang="zh-TW" altLang="en-US" sz="1800" dirty="0"/>
          </a:p>
          <a:p>
            <a:pPr marL="0" marR="0" lvl="0" indent="0" algn="ctr" rtl="0">
              <a:lnSpc>
                <a:spcPct val="90000"/>
              </a:lnSpc>
              <a:spcBef>
                <a:spcPts val="0"/>
              </a:spcBef>
              <a:spcAft>
                <a:spcPts val="0"/>
              </a:spcAft>
              <a:buClr>
                <a:schemeClr val="accent3"/>
              </a:buClr>
              <a:buSzPts val="1800"/>
              <a:buFont typeface="Arial"/>
              <a:buNone/>
            </a:pPr>
            <a:endParaRPr dirty="0"/>
          </a:p>
        </p:txBody>
      </p:sp>
      <p:sp>
        <p:nvSpPr>
          <p:cNvPr id="1330" name="Google Shape;1330;p135"/>
          <p:cNvSpPr txBox="1"/>
          <p:nvPr/>
        </p:nvSpPr>
        <p:spPr>
          <a:xfrm>
            <a:off x="3533603" y="2048656"/>
            <a:ext cx="2145600" cy="1338900"/>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集成测试，我们在哪里使用外部系统，比如数据库？</a:t>
            </a:r>
            <a:endParaRPr lang="zh-TW" altLang="en-US" sz="1800" dirty="0"/>
          </a:p>
        </p:txBody>
      </p:sp>
      <p:sp>
        <p:nvSpPr>
          <p:cNvPr id="1331" name="Google Shape;1331;p135"/>
          <p:cNvSpPr txBox="1"/>
          <p:nvPr/>
        </p:nvSpPr>
        <p:spPr>
          <a:xfrm>
            <a:off x="6522189" y="2235666"/>
            <a:ext cx="1932036" cy="1089529"/>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回归测试，在失败后添加测试</a:t>
            </a:r>
            <a:r>
              <a:rPr lang="zh-CN" altLang="en-US" sz="1800" dirty="0">
                <a:solidFill>
                  <a:srgbClr val="FFFFFF"/>
                </a:solidFill>
                <a:latin typeface="Century Gothic"/>
                <a:ea typeface="Century Gothic"/>
                <a:cs typeface="Century Gothic"/>
                <a:sym typeface="Century Gothic"/>
              </a:rPr>
              <a:t>？</a:t>
            </a:r>
            <a:endParaRPr lang="zh-TW" altLang="en-US" sz="1800" dirty="0"/>
          </a:p>
        </p:txBody>
      </p:sp>
      <p:sp>
        <p:nvSpPr>
          <p:cNvPr id="1332" name="Google Shape;1332;p135"/>
          <p:cNvSpPr txBox="1"/>
          <p:nvPr/>
        </p:nvSpPr>
        <p:spPr>
          <a:xfrm>
            <a:off x="9255264" y="2235666"/>
            <a:ext cx="2290090" cy="1089529"/>
          </a:xfrm>
          <a:prstGeom prst="rect">
            <a:avLst/>
          </a:prstGeom>
          <a:noFill/>
          <a:ln>
            <a:noFill/>
          </a:ln>
        </p:spPr>
        <p:txBody>
          <a:bodyPr spcFirstLastPara="1" wrap="square" lIns="91425" tIns="45700" rIns="91425" bIns="45700" anchor="ctr" anchorCtr="0">
            <a:noAutofit/>
          </a:bodyPr>
          <a:lstStyle/>
          <a:p>
            <a:pPr lvl="0" algn="ctr">
              <a:lnSpc>
                <a:spcPct val="90000"/>
              </a:lnSpc>
              <a:buClr>
                <a:srgbClr val="515EA1"/>
              </a:buClr>
              <a:buSzPts val="1800"/>
            </a:pPr>
            <a:r>
              <a:rPr lang="zh-TW" altLang="en-US" sz="1800" dirty="0">
                <a:solidFill>
                  <a:srgbClr val="FFFFFF"/>
                </a:solidFill>
                <a:latin typeface="Century Gothic"/>
                <a:ea typeface="Century Gothic"/>
                <a:cs typeface="Century Gothic"/>
                <a:sym typeface="Century Gothic"/>
              </a:rPr>
              <a:t>冒烟测试，又称为版本验证测试？</a:t>
            </a:r>
            <a:endParaRPr lang="zh-TW" alt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0"/>
          <p:cNvSpPr txBox="1">
            <a:spLocks noGrp="1"/>
          </p:cNvSpPr>
          <p:nvPr>
            <p:ph type="title"/>
          </p:nvPr>
        </p:nvSpPr>
        <p:spPr>
          <a:xfrm>
            <a:off x="342900" y="428518"/>
            <a:ext cx="115065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KubeCon + CloudNativeCon</a:t>
            </a:r>
            <a:endParaRPr/>
          </a:p>
        </p:txBody>
      </p:sp>
      <p:sp>
        <p:nvSpPr>
          <p:cNvPr id="727" name="Google Shape;727;p100"/>
          <p:cNvSpPr txBox="1">
            <a:spLocks noGrp="1"/>
          </p:cNvSpPr>
          <p:nvPr>
            <p:ph type="body" idx="1"/>
          </p:nvPr>
        </p:nvSpPr>
        <p:spPr>
          <a:xfrm>
            <a:off x="342900" y="1219200"/>
            <a:ext cx="11506500" cy="4819500"/>
          </a:xfrm>
          <a:prstGeom prst="rect">
            <a:avLst/>
          </a:prstGeom>
        </p:spPr>
        <p:txBody>
          <a:bodyPr spcFirstLastPara="1" wrap="square" lIns="91425" tIns="91425" rIns="91425" bIns="91425" anchor="t" anchorCtr="0">
            <a:noAutofit/>
          </a:bodyPr>
          <a:lstStyle/>
          <a:p>
            <a:pPr marL="609600" lvl="0" indent="-488950" algn="l" rtl="0">
              <a:spcBef>
                <a:spcPts val="1100"/>
              </a:spcBef>
              <a:spcAft>
                <a:spcPts val="0"/>
              </a:spcAft>
              <a:buClr>
                <a:schemeClr val="accent2"/>
              </a:buClr>
              <a:buSzPts val="2900"/>
              <a:buFont typeface="Century Gothic"/>
              <a:buChar char="•"/>
            </a:pPr>
            <a:r>
              <a:rPr lang="en-US" sz="2900" dirty="0" err="1">
                <a:latin typeface="Century Gothic"/>
                <a:ea typeface="Century Gothic"/>
                <a:cs typeface="Century Gothic"/>
                <a:sym typeface="Century Gothic"/>
              </a:rPr>
              <a:t>中国</a:t>
            </a:r>
            <a:endParaRPr sz="2900" dirty="0">
              <a:latin typeface="Century Gothic"/>
              <a:ea typeface="Century Gothic"/>
              <a:cs typeface="Century Gothic"/>
              <a:sym typeface="Century Gothic"/>
            </a:endParaRPr>
          </a:p>
          <a:p>
            <a:pPr marL="1219200" lvl="1" indent="-488950">
              <a:spcBef>
                <a:spcPts val="0"/>
              </a:spcBef>
              <a:buClr>
                <a:schemeClr val="dk2"/>
              </a:buClr>
              <a:buSzPts val="2900"/>
            </a:pPr>
            <a:r>
              <a:rPr lang="en-US" sz="2900" u="sng" dirty="0">
                <a:latin typeface="Century Gothic"/>
                <a:ea typeface="Century Gothic"/>
                <a:cs typeface="Century Gothic"/>
                <a:sym typeface="Century Gothic"/>
                <a:hlinkClick r:id="rId3"/>
              </a:rPr>
              <a:t>上海</a:t>
            </a:r>
            <a:r>
              <a:rPr lang="en-US" sz="2900" dirty="0"/>
              <a:t>： 2018年 11</a:t>
            </a:r>
            <a:r>
              <a:rPr lang="en-US" sz="2900" dirty="0">
                <a:latin typeface="Century Gothic"/>
                <a:ea typeface="Century Gothic"/>
                <a:cs typeface="Century Gothic"/>
                <a:sym typeface="Century Gothic"/>
              </a:rPr>
              <a:t>月1</a:t>
            </a:r>
            <a:r>
              <a:rPr lang="en-US" sz="2900" dirty="0"/>
              <a:t>3</a:t>
            </a:r>
            <a:r>
              <a:rPr lang="en-US" sz="2900" dirty="0">
                <a:latin typeface="Century Gothic"/>
                <a:ea typeface="Century Gothic"/>
                <a:cs typeface="Century Gothic"/>
                <a:sym typeface="Century Gothic"/>
              </a:rPr>
              <a:t>-15日</a:t>
            </a:r>
            <a:endParaRPr sz="2900" dirty="0">
              <a:latin typeface="Century Gothic"/>
              <a:ea typeface="Century Gothic"/>
              <a:cs typeface="Century Gothic"/>
              <a:sym typeface="Century Gothic"/>
            </a:endParaRPr>
          </a:p>
          <a:p>
            <a:pPr marL="1219200" lvl="1" indent="-488950" algn="l" rtl="0">
              <a:spcBef>
                <a:spcPts val="0"/>
              </a:spcBef>
              <a:spcAft>
                <a:spcPts val="0"/>
              </a:spcAft>
              <a:buClr>
                <a:schemeClr val="dk2"/>
              </a:buClr>
              <a:buSzPts val="2900"/>
              <a:buFont typeface="Century Gothic"/>
              <a:buChar char="–"/>
            </a:pPr>
            <a:r>
              <a:rPr lang="en-US" sz="2900" dirty="0" err="1">
                <a:latin typeface="Century Gothic"/>
                <a:ea typeface="Century Gothic"/>
                <a:cs typeface="Century Gothic"/>
                <a:sym typeface="Century Gothic"/>
              </a:rPr>
              <a:t>赞助</a:t>
            </a:r>
            <a:r>
              <a:rPr lang="zh-TW" altLang="en-US" sz="2900" dirty="0">
                <a:latin typeface="Century Gothic"/>
                <a:ea typeface="Century Gothic"/>
                <a:cs typeface="Century Gothic"/>
                <a:sym typeface="Century Gothic"/>
              </a:rPr>
              <a:t>商报名</a:t>
            </a:r>
            <a:r>
              <a:rPr lang="en-US" sz="2900" u="sng" dirty="0">
                <a:latin typeface="Century Gothic"/>
                <a:ea typeface="Century Gothic"/>
                <a:cs typeface="Century Gothic"/>
                <a:sym typeface="Century Gothic"/>
                <a:hlinkClick r:id="rId3"/>
              </a:rPr>
              <a:t>开放</a:t>
            </a:r>
            <a:endParaRPr sz="900" dirty="0"/>
          </a:p>
          <a:p>
            <a:pPr marL="609600" lvl="0" indent="-488950" algn="l" rtl="0">
              <a:spcBef>
                <a:spcPts val="0"/>
              </a:spcBef>
              <a:spcAft>
                <a:spcPts val="0"/>
              </a:spcAft>
              <a:buClr>
                <a:schemeClr val="accent2"/>
              </a:buClr>
              <a:buSzPts val="2900"/>
              <a:buFont typeface="Century Gothic"/>
              <a:buChar char="•"/>
            </a:pPr>
            <a:r>
              <a:rPr lang="en-US" sz="2900" dirty="0" err="1">
                <a:latin typeface="Century Gothic"/>
                <a:ea typeface="Century Gothic"/>
                <a:cs typeface="Century Gothic"/>
                <a:sym typeface="Century Gothic"/>
              </a:rPr>
              <a:t>北美</a:t>
            </a:r>
            <a:endParaRPr sz="2900" dirty="0">
              <a:latin typeface="Century Gothic"/>
              <a:ea typeface="Century Gothic"/>
              <a:cs typeface="Century Gothic"/>
              <a:sym typeface="Century Gothic"/>
            </a:endParaRPr>
          </a:p>
          <a:p>
            <a:pPr marL="1219200" lvl="1" indent="-488950">
              <a:lnSpc>
                <a:spcPct val="100000"/>
              </a:lnSpc>
              <a:spcBef>
                <a:spcPts val="0"/>
              </a:spcBef>
              <a:buClr>
                <a:schemeClr val="dk2"/>
              </a:buClr>
              <a:buSzPts val="2900"/>
            </a:pPr>
            <a:r>
              <a:rPr lang="en-US" sz="2900" u="sng" dirty="0">
                <a:latin typeface="Century Gothic"/>
                <a:ea typeface="Century Gothic"/>
                <a:cs typeface="Century Gothic"/>
                <a:sym typeface="Century Gothic"/>
                <a:hlinkClick r:id="rId4"/>
              </a:rPr>
              <a:t>西雅图</a:t>
            </a:r>
            <a:r>
              <a:rPr lang="en-US" sz="2900" dirty="0"/>
              <a:t>： 2018年12</a:t>
            </a:r>
            <a:r>
              <a:rPr lang="en-US" sz="2900" dirty="0">
                <a:latin typeface="Century Gothic"/>
                <a:ea typeface="Century Gothic"/>
                <a:cs typeface="Century Gothic"/>
                <a:sym typeface="Century Gothic"/>
              </a:rPr>
              <a:t>月1</a:t>
            </a:r>
            <a:r>
              <a:rPr lang="en-US" sz="2900" dirty="0"/>
              <a:t>0</a:t>
            </a:r>
            <a:r>
              <a:rPr lang="en-US" sz="2900" dirty="0">
                <a:latin typeface="Century Gothic"/>
                <a:ea typeface="Century Gothic"/>
                <a:cs typeface="Century Gothic"/>
                <a:sym typeface="Century Gothic"/>
              </a:rPr>
              <a:t>-13日</a:t>
            </a:r>
            <a:endParaRPr sz="2900" dirty="0">
              <a:latin typeface="Century Gothic"/>
              <a:ea typeface="Century Gothic"/>
              <a:cs typeface="Century Gothic"/>
              <a:sym typeface="Century Gothic"/>
            </a:endParaRPr>
          </a:p>
          <a:p>
            <a:pPr marL="1219200" lvl="1" indent="-488950" algn="l" rtl="0">
              <a:lnSpc>
                <a:spcPct val="100000"/>
              </a:lnSpc>
              <a:spcBef>
                <a:spcPts val="0"/>
              </a:spcBef>
              <a:spcAft>
                <a:spcPts val="0"/>
              </a:spcAft>
              <a:buClr>
                <a:schemeClr val="dk2"/>
              </a:buClr>
              <a:buSzPts val="2900"/>
              <a:buFont typeface="Century Gothic"/>
              <a:buChar char="–"/>
            </a:pPr>
            <a:r>
              <a:rPr lang="en-US" sz="2900" dirty="0" err="1">
                <a:latin typeface="Century Gothic"/>
                <a:ea typeface="Century Gothic"/>
                <a:cs typeface="Century Gothic"/>
                <a:sym typeface="Century Gothic"/>
              </a:rPr>
              <a:t>赞助</a:t>
            </a:r>
            <a:r>
              <a:rPr lang="zh-TW" altLang="en-US" sz="2900" dirty="0">
                <a:latin typeface="Century Gothic"/>
                <a:ea typeface="Century Gothic"/>
                <a:cs typeface="Century Gothic"/>
                <a:sym typeface="Century Gothic"/>
              </a:rPr>
              <a:t>商报名</a:t>
            </a:r>
            <a:r>
              <a:rPr lang="en-US" sz="2900" u="sng" dirty="0">
                <a:latin typeface="Century Gothic"/>
                <a:ea typeface="Century Gothic"/>
                <a:cs typeface="Century Gothic"/>
                <a:sym typeface="Century Gothic"/>
                <a:hlinkClick r:id="rId5"/>
              </a:rPr>
              <a:t>开放</a:t>
            </a:r>
            <a:endParaRPr sz="2900" dirty="0"/>
          </a:p>
          <a:p>
            <a:pPr marL="609600" lvl="0" indent="-488950" algn="l" rtl="0">
              <a:spcBef>
                <a:spcPts val="0"/>
              </a:spcBef>
              <a:spcAft>
                <a:spcPts val="0"/>
              </a:spcAft>
              <a:buClr>
                <a:schemeClr val="dk2"/>
              </a:buClr>
              <a:buSzPts val="2900"/>
              <a:buFont typeface="Century Gothic"/>
              <a:buChar char="•"/>
            </a:pPr>
            <a:r>
              <a:rPr lang="en-US" sz="2900" dirty="0"/>
              <a:t>2019年</a:t>
            </a:r>
            <a:endParaRPr sz="2900" dirty="0"/>
          </a:p>
          <a:p>
            <a:pPr marL="1219200" lvl="1" indent="-488950" algn="l" rtl="0">
              <a:lnSpc>
                <a:spcPct val="100000"/>
              </a:lnSpc>
              <a:spcBef>
                <a:spcPts val="0"/>
              </a:spcBef>
              <a:spcAft>
                <a:spcPts val="0"/>
              </a:spcAft>
              <a:buClr>
                <a:schemeClr val="dk2"/>
              </a:buClr>
              <a:buSzPts val="2900"/>
              <a:buChar char="–"/>
            </a:pPr>
            <a:r>
              <a:rPr lang="en-US" sz="2900" u="sng" dirty="0">
                <a:solidFill>
                  <a:schemeClr val="hlink"/>
                </a:solidFill>
                <a:hlinkClick r:id="rId6"/>
              </a:rPr>
              <a:t>巴塞罗那</a:t>
            </a:r>
            <a:r>
              <a:rPr lang="en-US" sz="2900" dirty="0"/>
              <a:t>：2019年5月20-23日</a:t>
            </a:r>
            <a:endParaRPr sz="2900" dirty="0"/>
          </a:p>
          <a:p>
            <a:pPr marL="1219200" lvl="1" indent="-488950" algn="l" rtl="0">
              <a:lnSpc>
                <a:spcPct val="100000"/>
              </a:lnSpc>
              <a:spcBef>
                <a:spcPts val="0"/>
              </a:spcBef>
              <a:spcAft>
                <a:spcPts val="0"/>
              </a:spcAft>
              <a:buSzPts val="2900"/>
              <a:buChar char="–"/>
            </a:pPr>
            <a:r>
              <a:rPr lang="en-US" sz="2900" u="sng" dirty="0">
                <a:solidFill>
                  <a:schemeClr val="hlink"/>
                </a:solidFill>
                <a:hlinkClick r:id="rId7"/>
              </a:rPr>
              <a:t>上海</a:t>
            </a:r>
            <a:r>
              <a:rPr lang="en-US" sz="2900" dirty="0"/>
              <a:t>：2019年6月26日至28日</a:t>
            </a:r>
            <a:endParaRPr sz="2900" dirty="0"/>
          </a:p>
          <a:p>
            <a:pPr marL="1219200" lvl="1" indent="-488950" algn="l" rtl="0">
              <a:lnSpc>
                <a:spcPct val="100000"/>
              </a:lnSpc>
              <a:spcBef>
                <a:spcPts val="0"/>
              </a:spcBef>
              <a:spcAft>
                <a:spcPts val="0"/>
              </a:spcAft>
              <a:buSzPts val="2900"/>
              <a:buChar char="–"/>
            </a:pPr>
            <a:r>
              <a:rPr lang="en-US" sz="2900" u="sng" dirty="0">
                <a:solidFill>
                  <a:schemeClr val="hlink"/>
                </a:solidFill>
                <a:hlinkClick r:id="rId8"/>
              </a:rPr>
              <a:t>圣地亚哥</a:t>
            </a:r>
            <a:r>
              <a:rPr lang="en-US" sz="2900" dirty="0"/>
              <a:t>：2019年11月18-21日</a:t>
            </a:r>
            <a:endParaRPr sz="2900" dirty="0"/>
          </a:p>
        </p:txBody>
      </p:sp>
      <p:pic>
        <p:nvPicPr>
          <p:cNvPr id="728" name="Google Shape;728;p100"/>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9151366" y="1594429"/>
            <a:ext cx="2522561" cy="1056402"/>
          </a:xfrm>
          <a:prstGeom prst="rect">
            <a:avLst/>
          </a:prstGeom>
          <a:noFill/>
          <a:ln>
            <a:noFill/>
          </a:ln>
        </p:spPr>
      </p:pic>
      <p:pic>
        <p:nvPicPr>
          <p:cNvPr id="729" name="Google Shape;729;p100"/>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9151366" y="3080563"/>
            <a:ext cx="2526602" cy="1056399"/>
          </a:xfrm>
          <a:prstGeom prst="rect">
            <a:avLst/>
          </a:prstGeom>
          <a:noFill/>
          <a:ln>
            <a:noFill/>
          </a:ln>
        </p:spPr>
      </p:pic>
      <p:pic>
        <p:nvPicPr>
          <p:cNvPr id="730" name="Google Shape;730;p100"/>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9087567" y="4736367"/>
            <a:ext cx="2676338" cy="92639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36"/>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pic>
        <p:nvPicPr>
          <p:cNvPr id="1339" name="Google Shape;1339;p136"/>
          <p:cNvPicPr preferRelativeResize="0"/>
          <p:nvPr/>
        </p:nvPicPr>
        <p:blipFill rotWithShape="1">
          <a:blip r:embed="rId3">
            <a:alphaModFix/>
          </a:blip>
          <a:srcRect/>
          <a:stretch/>
        </p:blipFill>
        <p:spPr>
          <a:xfrm>
            <a:off x="0" y="30150"/>
            <a:ext cx="12192000" cy="6857999"/>
          </a:xfrm>
          <a:prstGeom prst="rect">
            <a:avLst/>
          </a:prstGeom>
          <a:noFill/>
          <a:ln>
            <a:noFill/>
          </a:ln>
        </p:spPr>
      </p:pic>
      <p:sp>
        <p:nvSpPr>
          <p:cNvPr id="1340" name="Google Shape;1340;p136"/>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341" name="Google Shape;1341;p136"/>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Century Gothic"/>
              <a:buNone/>
            </a:pPr>
            <a:fld id="{00000000-1234-1234-1234-123412341234}" type="slidenum">
              <a:rPr lang="en-US" sz="1050" b="0" i="0" u="none" strike="noStrike" cap="none">
                <a:solidFill>
                  <a:srgbClr val="FFFFFF"/>
                </a:solidFill>
                <a:latin typeface="Century Gothic"/>
                <a:ea typeface="Century Gothic"/>
                <a:cs typeface="Century Gothic"/>
                <a:sym typeface="Century Gothic"/>
              </a:rPr>
              <a:t>40</a:t>
            </a:fld>
            <a:endParaRPr sz="1050" b="0" i="0" u="none" strike="noStrike" cap="none">
              <a:solidFill>
                <a:srgbClr val="FFFFFF"/>
              </a:solidFill>
              <a:latin typeface="Century Gothic"/>
              <a:ea typeface="Century Gothic"/>
              <a:cs typeface="Century Gothic"/>
              <a:sym typeface="Century Gothic"/>
            </a:endParaRPr>
          </a:p>
        </p:txBody>
      </p:sp>
      <p:pic>
        <p:nvPicPr>
          <p:cNvPr id="1342" name="Google Shape;1342;p13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37"/>
          <p:cNvSpPr txBox="1">
            <a:spLocks noGrp="1"/>
          </p:cNvSpPr>
          <p:nvPr>
            <p:ph type="body" idx="2"/>
          </p:nvPr>
        </p:nvSpPr>
        <p:spPr>
          <a:xfrm>
            <a:off x="2371286" y="901311"/>
            <a:ext cx="9051217" cy="23737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800"/>
              <a:buFont typeface="Arial"/>
              <a:buNone/>
            </a:pPr>
            <a:r>
              <a:rPr lang="en-US" sz="4800" b="0" i="0" u="none" strike="noStrike" cap="none">
                <a:solidFill>
                  <a:schemeClr val="lt1"/>
                </a:solidFill>
                <a:latin typeface="Century Gothic"/>
                <a:ea typeface="Century Gothic"/>
                <a:cs typeface="Century Gothic"/>
                <a:sym typeface="Century Gothic"/>
              </a:rPr>
              <a:t>我们的代码有多好？</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38"/>
          <p:cNvSpPr txBox="1">
            <a:spLocks noGrp="1"/>
          </p:cNvSpPr>
          <p:nvPr>
            <p:ph type="body" idx="2"/>
          </p:nvPr>
        </p:nvSpPr>
        <p:spPr>
          <a:xfrm>
            <a:off x="2371286" y="901311"/>
            <a:ext cx="9051217" cy="23737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800"/>
              <a:buFont typeface="Arial"/>
              <a:buNone/>
            </a:pPr>
            <a:r>
              <a:rPr lang="en-US" sz="4800" b="0" i="0" u="none" strike="noStrike" cap="none">
                <a:solidFill>
                  <a:schemeClr val="lt1"/>
                </a:solidFill>
                <a:latin typeface="Century Gothic"/>
                <a:ea typeface="Century Gothic"/>
                <a:cs typeface="Century Gothic"/>
                <a:sym typeface="Century Gothic"/>
              </a:rPr>
              <a:t>我们的代码有多好?</a:t>
            </a:r>
            <a:endParaRPr/>
          </a:p>
          <a:p>
            <a:pPr marL="0" marR="0" lvl="0" indent="0" algn="l" rtl="0">
              <a:lnSpc>
                <a:spcPct val="90000"/>
              </a:lnSpc>
              <a:spcBef>
                <a:spcPts val="1000"/>
              </a:spcBef>
              <a:spcAft>
                <a:spcPts val="0"/>
              </a:spcAft>
              <a:buClr>
                <a:schemeClr val="lt1"/>
              </a:buClr>
              <a:buSzPts val="4800"/>
              <a:buFont typeface="Arial"/>
              <a:buNone/>
            </a:pPr>
            <a:endParaRPr sz="4800" b="0" i="0" u="none" strike="noStrike" cap="none">
              <a:solidFill>
                <a:schemeClr val="lt1"/>
              </a:solidFill>
              <a:latin typeface="Century Gothic"/>
              <a:ea typeface="Century Gothic"/>
              <a:cs typeface="Century Gothic"/>
              <a:sym typeface="Century Gothic"/>
            </a:endParaRPr>
          </a:p>
          <a:p>
            <a:pPr marL="0" marR="0" lvl="0" indent="0" algn="l" rtl="0">
              <a:lnSpc>
                <a:spcPct val="90000"/>
              </a:lnSpc>
              <a:spcBef>
                <a:spcPts val="1000"/>
              </a:spcBef>
              <a:spcAft>
                <a:spcPts val="0"/>
              </a:spcAft>
              <a:buClr>
                <a:schemeClr val="lt1"/>
              </a:buClr>
              <a:buSzPts val="4800"/>
              <a:buFont typeface="Arial"/>
              <a:buNone/>
            </a:pPr>
            <a:r>
              <a:rPr lang="en-US" sz="4800" b="0" i="0" u="none" strike="noStrike" cap="none">
                <a:solidFill>
                  <a:schemeClr val="lt1"/>
                </a:solidFill>
                <a:latin typeface="Century Gothic"/>
                <a:ea typeface="Century Gothic"/>
                <a:cs typeface="Century Gothic"/>
                <a:sym typeface="Century Gothic"/>
              </a:rPr>
              <a:t>不够好</a:t>
            </a:r>
            <a:endParaRPr/>
          </a:p>
          <a:p>
            <a:pPr marL="0" marR="0" lvl="0" indent="0" algn="l" rtl="0">
              <a:lnSpc>
                <a:spcPct val="90000"/>
              </a:lnSpc>
              <a:spcBef>
                <a:spcPts val="1000"/>
              </a:spcBef>
              <a:spcAft>
                <a:spcPts val="0"/>
              </a:spcAft>
              <a:buClr>
                <a:schemeClr val="lt1"/>
              </a:buClr>
              <a:buSzPts val="4000"/>
              <a:buFont typeface="Arial"/>
              <a:buNone/>
            </a:pPr>
            <a:r>
              <a:rPr lang="en-US" sz="4000" b="0" i="0" u="none" strike="noStrike" cap="none">
                <a:solidFill>
                  <a:schemeClr val="lt1"/>
                </a:solidFill>
                <a:latin typeface="Century Gothic"/>
                <a:ea typeface="Century Gothic"/>
                <a:cs typeface="Century Gothic"/>
                <a:sym typeface="Century Gothic"/>
              </a:rPr>
              <a:t>我们需要构建系统和流程，使我们能够持续改进它</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39"/>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pic>
        <p:nvPicPr>
          <p:cNvPr id="1361" name="Google Shape;1361;p13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62" name="Google Shape;1362;p139"/>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43</a:t>
            </a:fld>
            <a:endParaRPr sz="1050" b="0">
              <a:solidFill>
                <a:schemeClr val="lt1"/>
              </a:solidFill>
              <a:latin typeface="Century Gothic"/>
              <a:ea typeface="Century Gothic"/>
              <a:cs typeface="Century Gothic"/>
              <a:sym typeface="Century Gothic"/>
            </a:endParaRPr>
          </a:p>
        </p:txBody>
      </p:sp>
      <p:pic>
        <p:nvPicPr>
          <p:cNvPr id="1363" name="Google Shape;1363;p13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
        <p:nvSpPr>
          <p:cNvPr id="1364" name="Google Shape;1364;p139"/>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40"/>
          <p:cNvSpPr/>
          <p:nvPr/>
        </p:nvSpPr>
        <p:spPr>
          <a:xfrm>
            <a:off x="0" y="2940602"/>
            <a:ext cx="12192842" cy="3917398"/>
          </a:xfrm>
          <a:custGeom>
            <a:avLst/>
            <a:gdLst/>
            <a:ahLst/>
            <a:cxnLst/>
            <a:rect l="l" t="t" r="r" b="b"/>
            <a:pathLst>
              <a:path w="12192842" h="4738255" extrusionOk="0">
                <a:moveTo>
                  <a:pt x="842" y="0"/>
                </a:moveTo>
                <a:lnTo>
                  <a:pt x="12192842" y="3937886"/>
                </a:lnTo>
                <a:lnTo>
                  <a:pt x="12192000" y="3937886"/>
                </a:lnTo>
                <a:lnTo>
                  <a:pt x="12192000" y="4738255"/>
                </a:lnTo>
                <a:lnTo>
                  <a:pt x="0" y="4738255"/>
                </a:lnTo>
                <a:lnTo>
                  <a:pt x="0" y="3937886"/>
                </a:lnTo>
                <a:lnTo>
                  <a:pt x="842" y="3937886"/>
                </a:lnTo>
                <a:close/>
              </a:path>
            </a:pathLst>
          </a:custGeom>
          <a:solidFill>
            <a:srgbClr val="E7EC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71" name="Google Shape;1371;p140"/>
          <p:cNvSpPr/>
          <p:nvPr/>
        </p:nvSpPr>
        <p:spPr>
          <a:xfrm>
            <a:off x="3241964" y="1385455"/>
            <a:ext cx="5652654" cy="369916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1372" name="Google Shape;1372;p140"/>
          <p:cNvGrpSpPr/>
          <p:nvPr/>
        </p:nvGrpSpPr>
        <p:grpSpPr>
          <a:xfrm>
            <a:off x="1968481" y="596999"/>
            <a:ext cx="8403189" cy="5166491"/>
            <a:chOff x="2162445" y="971073"/>
            <a:chExt cx="7456756" cy="4584600"/>
          </a:xfrm>
        </p:grpSpPr>
        <p:pic>
          <p:nvPicPr>
            <p:cNvPr id="1373" name="Google Shape;1373;p140"/>
            <p:cNvPicPr preferRelativeResize="0"/>
            <p:nvPr/>
          </p:nvPicPr>
          <p:blipFill rotWithShape="1">
            <a:blip r:embed="rId3">
              <a:alphaModFix/>
            </a:blip>
            <a:srcRect/>
            <a:stretch/>
          </p:blipFill>
          <p:spPr>
            <a:xfrm>
              <a:off x="2162445" y="1198673"/>
              <a:ext cx="7456756" cy="4357000"/>
            </a:xfrm>
            <a:prstGeom prst="rect">
              <a:avLst/>
            </a:prstGeom>
            <a:noFill/>
            <a:ln>
              <a:noFill/>
            </a:ln>
          </p:spPr>
        </p:pic>
        <p:sp>
          <p:nvSpPr>
            <p:cNvPr id="1374" name="Google Shape;1374;p140"/>
            <p:cNvSpPr/>
            <p:nvPr/>
          </p:nvSpPr>
          <p:spPr>
            <a:xfrm>
              <a:off x="5305596" y="971073"/>
              <a:ext cx="1170454" cy="1170454"/>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0B4F2"/>
                </a:solidFill>
                <a:latin typeface="Century Gothic"/>
                <a:ea typeface="Century Gothic"/>
                <a:cs typeface="Century Gothic"/>
                <a:sym typeface="Century Gothic"/>
              </a:endParaRPr>
            </a:p>
          </p:txBody>
        </p:sp>
        <p:pic>
          <p:nvPicPr>
            <p:cNvPr id="1375" name="Google Shape;1375;p140"/>
            <p:cNvPicPr preferRelativeResize="0"/>
            <p:nvPr/>
          </p:nvPicPr>
          <p:blipFill rotWithShape="1">
            <a:blip r:embed="rId4" cstate="screen">
              <a:alphaModFix/>
              <a:extLst>
                <a:ext uri="{28A0092B-C50C-407E-A947-70E740481C1C}">
                  <a14:useLocalDpi xmlns:a14="http://schemas.microsoft.com/office/drawing/2010/main"/>
                </a:ext>
              </a:extLst>
            </a:blip>
            <a:srcRect l="2833" r="1472"/>
            <a:stretch/>
          </p:blipFill>
          <p:spPr>
            <a:xfrm>
              <a:off x="3574474" y="2579921"/>
              <a:ext cx="4502727" cy="1594504"/>
            </a:xfrm>
            <a:prstGeom prst="rect">
              <a:avLst/>
            </a:prstGeom>
            <a:noFill/>
            <a:ln>
              <a:noFill/>
            </a:ln>
          </p:spPr>
        </p:pic>
        <p:sp>
          <p:nvSpPr>
            <p:cNvPr id="1376" name="Google Shape;1376;p140"/>
            <p:cNvSpPr/>
            <p:nvPr/>
          </p:nvSpPr>
          <p:spPr>
            <a:xfrm>
              <a:off x="5541298" y="1280149"/>
              <a:ext cx="699050" cy="552302"/>
            </a:xfrm>
            <a:custGeom>
              <a:avLst/>
              <a:gdLst/>
              <a:ahLst/>
              <a:cxnLst/>
              <a:rect l="l" t="t" r="r" b="b"/>
              <a:pathLst>
                <a:path w="451" h="361" extrusionOk="0">
                  <a:moveTo>
                    <a:pt x="451" y="43"/>
                  </a:moveTo>
                  <a:cubicBezTo>
                    <a:pt x="435" y="50"/>
                    <a:pt x="417" y="55"/>
                    <a:pt x="398" y="57"/>
                  </a:cubicBezTo>
                  <a:cubicBezTo>
                    <a:pt x="417" y="46"/>
                    <a:pt x="432" y="28"/>
                    <a:pt x="439" y="7"/>
                  </a:cubicBezTo>
                  <a:cubicBezTo>
                    <a:pt x="421" y="17"/>
                    <a:pt x="401" y="25"/>
                    <a:pt x="380" y="29"/>
                  </a:cubicBezTo>
                  <a:cubicBezTo>
                    <a:pt x="363" y="11"/>
                    <a:pt x="339" y="0"/>
                    <a:pt x="312" y="0"/>
                  </a:cubicBezTo>
                  <a:cubicBezTo>
                    <a:pt x="261" y="0"/>
                    <a:pt x="220" y="41"/>
                    <a:pt x="220" y="91"/>
                  </a:cubicBezTo>
                  <a:cubicBezTo>
                    <a:pt x="220" y="98"/>
                    <a:pt x="221" y="105"/>
                    <a:pt x="222" y="112"/>
                  </a:cubicBezTo>
                  <a:cubicBezTo>
                    <a:pt x="145" y="108"/>
                    <a:pt x="77" y="72"/>
                    <a:pt x="31" y="17"/>
                  </a:cubicBezTo>
                  <a:cubicBezTo>
                    <a:pt x="23" y="30"/>
                    <a:pt x="19" y="46"/>
                    <a:pt x="19" y="63"/>
                  </a:cubicBezTo>
                  <a:cubicBezTo>
                    <a:pt x="19" y="94"/>
                    <a:pt x="35" y="122"/>
                    <a:pt x="60" y="139"/>
                  </a:cubicBezTo>
                  <a:cubicBezTo>
                    <a:pt x="45" y="138"/>
                    <a:pt x="30" y="134"/>
                    <a:pt x="18" y="127"/>
                  </a:cubicBezTo>
                  <a:cubicBezTo>
                    <a:pt x="18" y="128"/>
                    <a:pt x="18" y="128"/>
                    <a:pt x="18" y="128"/>
                  </a:cubicBezTo>
                  <a:cubicBezTo>
                    <a:pt x="18" y="140"/>
                    <a:pt x="20" y="151"/>
                    <a:pt x="24" y="161"/>
                  </a:cubicBezTo>
                  <a:cubicBezTo>
                    <a:pt x="36" y="190"/>
                    <a:pt x="61" y="212"/>
                    <a:pt x="92" y="218"/>
                  </a:cubicBezTo>
                  <a:cubicBezTo>
                    <a:pt x="84" y="220"/>
                    <a:pt x="76" y="221"/>
                    <a:pt x="68" y="221"/>
                  </a:cubicBezTo>
                  <a:cubicBezTo>
                    <a:pt x="62" y="221"/>
                    <a:pt x="56" y="220"/>
                    <a:pt x="50" y="219"/>
                  </a:cubicBezTo>
                  <a:cubicBezTo>
                    <a:pt x="62" y="255"/>
                    <a:pt x="96" y="282"/>
                    <a:pt x="137" y="283"/>
                  </a:cubicBezTo>
                  <a:cubicBezTo>
                    <a:pt x="105" y="307"/>
                    <a:pt x="65" y="322"/>
                    <a:pt x="22" y="322"/>
                  </a:cubicBezTo>
                  <a:cubicBezTo>
                    <a:pt x="14" y="322"/>
                    <a:pt x="7" y="321"/>
                    <a:pt x="0" y="320"/>
                  </a:cubicBezTo>
                  <a:cubicBezTo>
                    <a:pt x="41" y="346"/>
                    <a:pt x="90" y="361"/>
                    <a:pt x="142" y="361"/>
                  </a:cubicBezTo>
                  <a:cubicBezTo>
                    <a:pt x="287" y="361"/>
                    <a:pt x="376" y="261"/>
                    <a:pt x="399" y="157"/>
                  </a:cubicBezTo>
                  <a:cubicBezTo>
                    <a:pt x="403" y="139"/>
                    <a:pt x="405" y="120"/>
                    <a:pt x="405" y="102"/>
                  </a:cubicBezTo>
                  <a:cubicBezTo>
                    <a:pt x="405" y="98"/>
                    <a:pt x="405" y="94"/>
                    <a:pt x="405" y="90"/>
                  </a:cubicBezTo>
                  <a:cubicBezTo>
                    <a:pt x="423" y="77"/>
                    <a:pt x="439" y="61"/>
                    <a:pt x="451" y="43"/>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1377" name="Google Shape;1377;p140"/>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rgbClr val="8EA8AF"/>
                </a:solidFill>
                <a:latin typeface="Century Gothic"/>
                <a:ea typeface="Century Gothic"/>
                <a:cs typeface="Century Gothic"/>
                <a:sym typeface="Century Gothic"/>
              </a:rPr>
              <a:t>44</a:t>
            </a:fld>
            <a:endParaRPr sz="1050" b="0">
              <a:solidFill>
                <a:srgbClr val="8EA8AF"/>
              </a:solidFill>
              <a:latin typeface="Century Gothic"/>
              <a:ea typeface="Century Gothic"/>
              <a:cs typeface="Century Gothic"/>
              <a:sym typeface="Century Gothic"/>
            </a:endParaRPr>
          </a:p>
        </p:txBody>
      </p:sp>
      <p:pic>
        <p:nvPicPr>
          <p:cNvPr id="1378" name="Google Shape;1378;p14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
        <p:nvSpPr>
          <p:cNvPr id="11" name="TextBox 10">
            <a:extLst>
              <a:ext uri="{FF2B5EF4-FFF2-40B4-BE49-F238E27FC236}">
                <a16:creationId xmlns:a16="http://schemas.microsoft.com/office/drawing/2014/main" id="{375C306D-2E6E-B14D-99AF-5D03418EC1FA}"/>
              </a:ext>
            </a:extLst>
          </p:cNvPr>
          <p:cNvSpPr txBox="1"/>
          <p:nvPr/>
        </p:nvSpPr>
        <p:spPr>
          <a:xfrm>
            <a:off x="1020417" y="5763490"/>
            <a:ext cx="9992140" cy="830997"/>
          </a:xfrm>
          <a:prstGeom prst="rect">
            <a:avLst/>
          </a:prstGeom>
          <a:noFill/>
        </p:spPr>
        <p:txBody>
          <a:bodyPr wrap="square" rtlCol="0">
            <a:spAutoFit/>
          </a:bodyPr>
          <a:lstStyle/>
          <a:p>
            <a:r>
              <a:rPr lang="zh-TW" altLang="en-US" sz="2400" dirty="0"/>
              <a:t>如果您没有能够构建应用程序的</a:t>
            </a:r>
            <a:r>
              <a:rPr lang="en-HK" altLang="zh-TW" sz="2400" dirty="0"/>
              <a:t>CI</a:t>
            </a:r>
            <a:r>
              <a:rPr lang="zh-TW" altLang="en-US" sz="2400" dirty="0"/>
              <a:t>系统，那么</a:t>
            </a:r>
            <a:r>
              <a:rPr lang="en-HK" altLang="zh-TW" sz="2400" dirty="0"/>
              <a:t>Kubernetes</a:t>
            </a:r>
            <a:r>
              <a:rPr lang="zh-TW" altLang="en-US" sz="2400" dirty="0"/>
              <a:t>是您的问题中最小的一个。首先关注</a:t>
            </a:r>
            <a:r>
              <a:rPr lang="en-HK" altLang="zh-TW" sz="2400" dirty="0"/>
              <a:t>CI</a:t>
            </a:r>
            <a:r>
              <a:rPr lang="zh-TW" altLang="en-HK" sz="2400" dirty="0"/>
              <a:t>。</a:t>
            </a:r>
            <a:endParaRPr 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41"/>
          <p:cNvSpPr/>
          <p:nvPr/>
        </p:nvSpPr>
        <p:spPr>
          <a:xfrm>
            <a:off x="1482436" y="2008909"/>
            <a:ext cx="4599710" cy="3241965"/>
          </a:xfrm>
          <a:prstGeom prst="rect">
            <a:avLst/>
          </a:prstGeom>
          <a:gradFill>
            <a:gsLst>
              <a:gs pos="0">
                <a:schemeClr val="accent1"/>
              </a:gs>
              <a:gs pos="87000">
                <a:schemeClr val="accent2"/>
              </a:gs>
              <a:gs pos="100000">
                <a:schemeClr val="accent2"/>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384" name="Google Shape;1384;p141"/>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持续集成（CI）</a:t>
            </a:r>
            <a:endParaRPr/>
          </a:p>
        </p:txBody>
      </p:sp>
      <p:sp>
        <p:nvSpPr>
          <p:cNvPr id="1385" name="Google Shape;1385;p141"/>
          <p:cNvSpPr txBox="1">
            <a:spLocks noGrp="1"/>
          </p:cNvSpPr>
          <p:nvPr>
            <p:ph type="body" idx="1"/>
          </p:nvPr>
        </p:nvSpPr>
        <p:spPr>
          <a:xfrm>
            <a:off x="6816435" y="2426963"/>
            <a:ext cx="3564082" cy="11475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3"/>
              </a:buClr>
              <a:buSzPts val="3600"/>
              <a:buFont typeface="Arial"/>
              <a:buNone/>
            </a:pPr>
            <a:r>
              <a:rPr lang="en-US" sz="3600" b="0" i="0" u="none" strike="noStrike" cap="none" dirty="0" err="1">
                <a:solidFill>
                  <a:schemeClr val="dk2"/>
                </a:solidFill>
                <a:latin typeface="Century Gothic"/>
                <a:ea typeface="Century Gothic"/>
                <a:cs typeface="Century Gothic"/>
                <a:sym typeface="Century Gothic"/>
              </a:rPr>
              <a:t>但是什么是测试呢</a:t>
            </a:r>
            <a:r>
              <a:rPr lang="en-US" sz="3600" b="0" i="0" u="none" strike="noStrike" cap="none" dirty="0">
                <a:solidFill>
                  <a:schemeClr val="dk2"/>
                </a:solidFill>
                <a:latin typeface="Century Gothic"/>
                <a:ea typeface="Century Gothic"/>
                <a:cs typeface="Century Gothic"/>
                <a:sym typeface="Century Gothic"/>
              </a:rPr>
              <a:t>？</a:t>
            </a:r>
            <a:endParaRPr dirty="0"/>
          </a:p>
          <a:p>
            <a:pPr marL="0" marR="0" lvl="0" indent="0" algn="l" rtl="0">
              <a:lnSpc>
                <a:spcPct val="90000"/>
              </a:lnSpc>
              <a:spcBef>
                <a:spcPts val="1000"/>
              </a:spcBef>
              <a:spcAft>
                <a:spcPts val="0"/>
              </a:spcAft>
              <a:buClr>
                <a:schemeClr val="accent3"/>
              </a:buClr>
              <a:buSzPts val="3600"/>
              <a:buFont typeface="Arial"/>
              <a:buNone/>
            </a:pPr>
            <a:endParaRPr sz="3600" b="0" i="0" u="none" strike="noStrike" cap="none" dirty="0">
              <a:solidFill>
                <a:schemeClr val="dk2"/>
              </a:solidFill>
              <a:latin typeface="Century Gothic"/>
              <a:ea typeface="Century Gothic"/>
              <a:cs typeface="Century Gothic"/>
              <a:sym typeface="Century Gothic"/>
            </a:endParaRPr>
          </a:p>
        </p:txBody>
      </p:sp>
      <p:sp>
        <p:nvSpPr>
          <p:cNvPr id="1386" name="Google Shape;1386;p141"/>
          <p:cNvSpPr/>
          <p:nvPr/>
        </p:nvSpPr>
        <p:spPr>
          <a:xfrm>
            <a:off x="1991591" y="2426963"/>
            <a:ext cx="4090555"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a:solidFill>
                  <a:schemeClr val="lt1"/>
                </a:solidFill>
                <a:latin typeface="Century Gothic"/>
                <a:ea typeface="Century Gothic"/>
                <a:cs typeface="Century Gothic"/>
                <a:sym typeface="Century Gothic"/>
              </a:rPr>
              <a:t>持续集成（CI）</a:t>
            </a:r>
            <a:r>
              <a:rPr lang="en-US" sz="3600">
                <a:solidFill>
                  <a:schemeClr val="lt1"/>
                </a:solidFill>
                <a:latin typeface="Century Gothic"/>
                <a:ea typeface="Century Gothic"/>
                <a:cs typeface="Century Gothic"/>
                <a:sym typeface="Century Gothic"/>
              </a:rPr>
              <a:t>就是不断的测试</a:t>
            </a:r>
            <a:endParaRPr/>
          </a:p>
        </p:txBody>
      </p:sp>
      <p:sp>
        <p:nvSpPr>
          <p:cNvPr id="1387" name="Google Shape;1387;p141"/>
          <p:cNvSpPr/>
          <p:nvPr/>
        </p:nvSpPr>
        <p:spPr>
          <a:xfrm rot="5400000">
            <a:off x="5673435" y="2417619"/>
            <a:ext cx="1163783" cy="346363"/>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42"/>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sp>
        <p:nvSpPr>
          <p:cNvPr id="1394" name="Google Shape;1394;p142"/>
          <p:cNvSpPr txBox="1">
            <a:spLocks noGrp="1"/>
          </p:cNvSpPr>
          <p:nvPr>
            <p:ph type="body" idx="1"/>
          </p:nvPr>
        </p:nvSpPr>
        <p:spPr>
          <a:xfrm>
            <a:off x="342900" y="1422400"/>
            <a:ext cx="11506200" cy="4819702"/>
          </a:xfrm>
          <a:prstGeom prst="rect">
            <a:avLst/>
          </a:prstGeom>
          <a:noFill/>
          <a:ln>
            <a:noFill/>
          </a:ln>
        </p:spPr>
        <p:txBody>
          <a:bodyPr spcFirstLastPara="1" wrap="square" lIns="91425" tIns="45700" rIns="91425" bIns="45700" anchor="t" anchorCtr="0">
            <a:noAutofit/>
          </a:bodyPr>
          <a:lstStyle/>
          <a:p>
            <a:pPr marL="228600" marR="0" lvl="0" indent="-76200" algn="l" rtl="0">
              <a:lnSpc>
                <a:spcPct val="90000"/>
              </a:lnSpc>
              <a:spcBef>
                <a:spcPts val="0"/>
              </a:spcBef>
              <a:spcAft>
                <a:spcPts val="0"/>
              </a:spcAft>
              <a:buClr>
                <a:schemeClr val="accent3"/>
              </a:buClr>
              <a:buSzPts val="2400"/>
              <a:buFont typeface="Arial"/>
              <a:buNone/>
            </a:pPr>
            <a:endParaRPr sz="2400" b="0" i="0" u="none" strike="noStrike" cap="none">
              <a:solidFill>
                <a:schemeClr val="dk2"/>
              </a:solidFill>
              <a:latin typeface="Century Gothic"/>
              <a:ea typeface="Century Gothic"/>
              <a:cs typeface="Century Gothic"/>
              <a:sym typeface="Century Gothic"/>
            </a:endParaRPr>
          </a:p>
        </p:txBody>
      </p:sp>
      <p:pic>
        <p:nvPicPr>
          <p:cNvPr id="1395" name="Google Shape;1395;p1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3"/>
            <a:ext cx="12192000" cy="6858003"/>
          </a:xfrm>
          <a:prstGeom prst="rect">
            <a:avLst/>
          </a:prstGeom>
          <a:noFill/>
          <a:ln>
            <a:noFill/>
          </a:ln>
        </p:spPr>
      </p:pic>
      <p:sp>
        <p:nvSpPr>
          <p:cNvPr id="1396" name="Google Shape;1396;p142"/>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46</a:t>
            </a:fld>
            <a:endParaRPr sz="1050" b="0">
              <a:solidFill>
                <a:schemeClr val="lt1"/>
              </a:solidFill>
              <a:latin typeface="Century Gothic"/>
              <a:ea typeface="Century Gothic"/>
              <a:cs typeface="Century Gothic"/>
              <a:sym typeface="Century Gothic"/>
            </a:endParaRPr>
          </a:p>
        </p:txBody>
      </p:sp>
      <p:pic>
        <p:nvPicPr>
          <p:cNvPr id="1397" name="Google Shape;1397;p1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
        <p:nvSpPr>
          <p:cNvPr id="1398" name="Google Shape;1398;p142"/>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4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r>
              <a:rPr lang="en-US" sz="3600" b="1" i="0" u="none" strike="noStrike" cap="none">
                <a:solidFill>
                  <a:schemeClr val="accent2"/>
                </a:solidFill>
                <a:latin typeface="Century Gothic"/>
                <a:ea typeface="Century Gothic"/>
                <a:cs typeface="Century Gothic"/>
                <a:sym typeface="Century Gothic"/>
              </a:rPr>
              <a:t>测试就像科学</a:t>
            </a:r>
            <a:endParaRPr/>
          </a:p>
        </p:txBody>
      </p:sp>
      <p:sp>
        <p:nvSpPr>
          <p:cNvPr id="1405" name="Google Shape;1405;p143"/>
          <p:cNvSpPr txBox="1">
            <a:spLocks noGrp="1"/>
          </p:cNvSpPr>
          <p:nvPr>
            <p:ph type="body" idx="1"/>
          </p:nvPr>
        </p:nvSpPr>
        <p:spPr>
          <a:xfrm>
            <a:off x="498058" y="2689223"/>
            <a:ext cx="5065079" cy="1793730"/>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buNone/>
            </a:pPr>
            <a:r>
              <a:rPr lang="zh-TW" altLang="en-US" sz="2800" dirty="0"/>
              <a:t>我们有一个假设，相信我们的代码应该做什么， 但我们不确定，直到我们</a:t>
            </a:r>
            <a:r>
              <a:rPr lang="zh-TW" altLang="en-US" sz="2800" b="1" dirty="0">
                <a:solidFill>
                  <a:schemeClr val="accent1"/>
                </a:solidFill>
              </a:rPr>
              <a:t>在客观现实进行测试</a:t>
            </a:r>
            <a:endParaRPr sz="2800" b="1" i="0" u="none" strike="noStrike" cap="none" dirty="0">
              <a:solidFill>
                <a:schemeClr val="accent1"/>
              </a:solidFill>
              <a:sym typeface="Century Gothic"/>
            </a:endParaRPr>
          </a:p>
        </p:txBody>
      </p:sp>
      <p:grpSp>
        <p:nvGrpSpPr>
          <p:cNvPr id="1406" name="Google Shape;1406;p143"/>
          <p:cNvGrpSpPr/>
          <p:nvPr/>
        </p:nvGrpSpPr>
        <p:grpSpPr>
          <a:xfrm>
            <a:off x="6430683" y="2045367"/>
            <a:ext cx="4753152" cy="2973149"/>
            <a:chOff x="6430683" y="2045367"/>
            <a:chExt cx="4753152" cy="2973149"/>
          </a:xfrm>
        </p:grpSpPr>
        <p:grpSp>
          <p:nvGrpSpPr>
            <p:cNvPr id="1407" name="Google Shape;1407;p143"/>
            <p:cNvGrpSpPr/>
            <p:nvPr/>
          </p:nvGrpSpPr>
          <p:grpSpPr>
            <a:xfrm>
              <a:off x="6430683" y="2880029"/>
              <a:ext cx="899373" cy="1269440"/>
              <a:chOff x="1781175" y="2844800"/>
              <a:chExt cx="1273175" cy="1797050"/>
            </a:xfrm>
          </p:grpSpPr>
          <p:sp>
            <p:nvSpPr>
              <p:cNvPr id="1408" name="Google Shape;1408;p143"/>
              <p:cNvSpPr/>
              <p:nvPr/>
            </p:nvSpPr>
            <p:spPr>
              <a:xfrm>
                <a:off x="1935163" y="3267075"/>
                <a:ext cx="985838" cy="850900"/>
              </a:xfrm>
              <a:custGeom>
                <a:avLst/>
                <a:gdLst/>
                <a:ahLst/>
                <a:cxnLst/>
                <a:rect l="l" t="t" r="r" b="b"/>
                <a:pathLst>
                  <a:path w="450" h="389" extrusionOk="0">
                    <a:moveTo>
                      <a:pt x="438" y="208"/>
                    </a:moveTo>
                    <a:cubicBezTo>
                      <a:pt x="381" y="208"/>
                      <a:pt x="381" y="208"/>
                      <a:pt x="381" y="208"/>
                    </a:cubicBezTo>
                    <a:cubicBezTo>
                      <a:pt x="376" y="208"/>
                      <a:pt x="371" y="211"/>
                      <a:pt x="369" y="215"/>
                    </a:cubicBezTo>
                    <a:cubicBezTo>
                      <a:pt x="353" y="245"/>
                      <a:pt x="353" y="245"/>
                      <a:pt x="353" y="245"/>
                    </a:cubicBezTo>
                    <a:cubicBezTo>
                      <a:pt x="330" y="190"/>
                      <a:pt x="330" y="190"/>
                      <a:pt x="330" y="190"/>
                    </a:cubicBezTo>
                    <a:cubicBezTo>
                      <a:pt x="328" y="184"/>
                      <a:pt x="322" y="181"/>
                      <a:pt x="317" y="181"/>
                    </a:cubicBezTo>
                    <a:cubicBezTo>
                      <a:pt x="310" y="181"/>
                      <a:pt x="306" y="185"/>
                      <a:pt x="304" y="191"/>
                    </a:cubicBezTo>
                    <a:cubicBezTo>
                      <a:pt x="285" y="265"/>
                      <a:pt x="285" y="265"/>
                      <a:pt x="285" y="265"/>
                    </a:cubicBezTo>
                    <a:cubicBezTo>
                      <a:pt x="283" y="260"/>
                      <a:pt x="281" y="255"/>
                      <a:pt x="279" y="249"/>
                    </a:cubicBezTo>
                    <a:cubicBezTo>
                      <a:pt x="273" y="232"/>
                      <a:pt x="268" y="217"/>
                      <a:pt x="264" y="207"/>
                    </a:cubicBezTo>
                    <a:cubicBezTo>
                      <a:pt x="257" y="187"/>
                      <a:pt x="254" y="178"/>
                      <a:pt x="241" y="180"/>
                    </a:cubicBezTo>
                    <a:cubicBezTo>
                      <a:pt x="235" y="181"/>
                      <a:pt x="229" y="185"/>
                      <a:pt x="229" y="194"/>
                    </a:cubicBezTo>
                    <a:cubicBezTo>
                      <a:pt x="229" y="201"/>
                      <a:pt x="223" y="239"/>
                      <a:pt x="218" y="279"/>
                    </a:cubicBezTo>
                    <a:cubicBezTo>
                      <a:pt x="209" y="203"/>
                      <a:pt x="196" y="95"/>
                      <a:pt x="187" y="13"/>
                    </a:cubicBezTo>
                    <a:cubicBezTo>
                      <a:pt x="186" y="6"/>
                      <a:pt x="180" y="1"/>
                      <a:pt x="174" y="0"/>
                    </a:cubicBezTo>
                    <a:cubicBezTo>
                      <a:pt x="168" y="0"/>
                      <a:pt x="161" y="4"/>
                      <a:pt x="159" y="11"/>
                    </a:cubicBezTo>
                    <a:cubicBezTo>
                      <a:pt x="106" y="263"/>
                      <a:pt x="106" y="263"/>
                      <a:pt x="106" y="263"/>
                    </a:cubicBezTo>
                    <a:cubicBezTo>
                      <a:pt x="80" y="213"/>
                      <a:pt x="80" y="213"/>
                      <a:pt x="80" y="213"/>
                    </a:cubicBezTo>
                    <a:cubicBezTo>
                      <a:pt x="77" y="209"/>
                      <a:pt x="73" y="206"/>
                      <a:pt x="67" y="206"/>
                    </a:cubicBezTo>
                    <a:cubicBezTo>
                      <a:pt x="13" y="206"/>
                      <a:pt x="13" y="206"/>
                      <a:pt x="13" y="206"/>
                    </a:cubicBezTo>
                    <a:cubicBezTo>
                      <a:pt x="6" y="206"/>
                      <a:pt x="0" y="213"/>
                      <a:pt x="0" y="220"/>
                    </a:cubicBezTo>
                    <a:cubicBezTo>
                      <a:pt x="0" y="227"/>
                      <a:pt x="6" y="234"/>
                      <a:pt x="13" y="234"/>
                    </a:cubicBezTo>
                    <a:cubicBezTo>
                      <a:pt x="59" y="234"/>
                      <a:pt x="59" y="234"/>
                      <a:pt x="59" y="234"/>
                    </a:cubicBezTo>
                    <a:cubicBezTo>
                      <a:pt x="98" y="310"/>
                      <a:pt x="98" y="310"/>
                      <a:pt x="98" y="310"/>
                    </a:cubicBezTo>
                    <a:cubicBezTo>
                      <a:pt x="101" y="316"/>
                      <a:pt x="106" y="318"/>
                      <a:pt x="113" y="318"/>
                    </a:cubicBezTo>
                    <a:cubicBezTo>
                      <a:pt x="118" y="317"/>
                      <a:pt x="124" y="312"/>
                      <a:pt x="125" y="307"/>
                    </a:cubicBezTo>
                    <a:cubicBezTo>
                      <a:pt x="169" y="101"/>
                      <a:pt x="169" y="101"/>
                      <a:pt x="169" y="101"/>
                    </a:cubicBezTo>
                    <a:cubicBezTo>
                      <a:pt x="172" y="130"/>
                      <a:pt x="176" y="163"/>
                      <a:pt x="180" y="196"/>
                    </a:cubicBezTo>
                    <a:cubicBezTo>
                      <a:pt x="186" y="248"/>
                      <a:pt x="191" y="290"/>
                      <a:pt x="194" y="320"/>
                    </a:cubicBezTo>
                    <a:cubicBezTo>
                      <a:pt x="196" y="339"/>
                      <a:pt x="198" y="352"/>
                      <a:pt x="200" y="361"/>
                    </a:cubicBezTo>
                    <a:cubicBezTo>
                      <a:pt x="202" y="380"/>
                      <a:pt x="203" y="387"/>
                      <a:pt x="213" y="389"/>
                    </a:cubicBezTo>
                    <a:cubicBezTo>
                      <a:pt x="214" y="389"/>
                      <a:pt x="215" y="389"/>
                      <a:pt x="216" y="389"/>
                    </a:cubicBezTo>
                    <a:cubicBezTo>
                      <a:pt x="222" y="389"/>
                      <a:pt x="226" y="386"/>
                      <a:pt x="229" y="381"/>
                    </a:cubicBezTo>
                    <a:cubicBezTo>
                      <a:pt x="230" y="379"/>
                      <a:pt x="232" y="376"/>
                      <a:pt x="244" y="289"/>
                    </a:cubicBezTo>
                    <a:cubicBezTo>
                      <a:pt x="245" y="284"/>
                      <a:pt x="247" y="267"/>
                      <a:pt x="250" y="250"/>
                    </a:cubicBezTo>
                    <a:cubicBezTo>
                      <a:pt x="257" y="270"/>
                      <a:pt x="265" y="295"/>
                      <a:pt x="273" y="318"/>
                    </a:cubicBezTo>
                    <a:cubicBezTo>
                      <a:pt x="275" y="323"/>
                      <a:pt x="280" y="328"/>
                      <a:pt x="286" y="327"/>
                    </a:cubicBezTo>
                    <a:cubicBezTo>
                      <a:pt x="293" y="327"/>
                      <a:pt x="298" y="322"/>
                      <a:pt x="299" y="317"/>
                    </a:cubicBezTo>
                    <a:cubicBezTo>
                      <a:pt x="319" y="239"/>
                      <a:pt x="319" y="239"/>
                      <a:pt x="319" y="239"/>
                    </a:cubicBezTo>
                    <a:cubicBezTo>
                      <a:pt x="337" y="283"/>
                      <a:pt x="337" y="283"/>
                      <a:pt x="337" y="283"/>
                    </a:cubicBezTo>
                    <a:cubicBezTo>
                      <a:pt x="338" y="287"/>
                      <a:pt x="343" y="291"/>
                      <a:pt x="348" y="292"/>
                    </a:cubicBezTo>
                    <a:cubicBezTo>
                      <a:pt x="354" y="292"/>
                      <a:pt x="359" y="289"/>
                      <a:pt x="361" y="285"/>
                    </a:cubicBezTo>
                    <a:cubicBezTo>
                      <a:pt x="388" y="235"/>
                      <a:pt x="388" y="235"/>
                      <a:pt x="388" y="235"/>
                    </a:cubicBezTo>
                    <a:cubicBezTo>
                      <a:pt x="436" y="235"/>
                      <a:pt x="436" y="235"/>
                      <a:pt x="436" y="235"/>
                    </a:cubicBezTo>
                    <a:cubicBezTo>
                      <a:pt x="443" y="235"/>
                      <a:pt x="450" y="229"/>
                      <a:pt x="450" y="222"/>
                    </a:cubicBezTo>
                    <a:cubicBezTo>
                      <a:pt x="450" y="214"/>
                      <a:pt x="445" y="208"/>
                      <a:pt x="438" y="20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09" name="Google Shape;1409;p143"/>
              <p:cNvSpPr/>
              <p:nvPr/>
            </p:nvSpPr>
            <p:spPr>
              <a:xfrm>
                <a:off x="1936750" y="4222750"/>
                <a:ext cx="500063" cy="60325"/>
              </a:xfrm>
              <a:custGeom>
                <a:avLst/>
                <a:gdLst/>
                <a:ahLst/>
                <a:cxnLst/>
                <a:rect l="l" t="t" r="r" b="b"/>
                <a:pathLst>
                  <a:path w="228" h="28" extrusionOk="0">
                    <a:moveTo>
                      <a:pt x="14" y="28"/>
                    </a:moveTo>
                    <a:cubicBezTo>
                      <a:pt x="214" y="28"/>
                      <a:pt x="214" y="28"/>
                      <a:pt x="214" y="28"/>
                    </a:cubicBezTo>
                    <a:cubicBezTo>
                      <a:pt x="221" y="28"/>
                      <a:pt x="228" y="22"/>
                      <a:pt x="228" y="15"/>
                    </a:cubicBezTo>
                    <a:cubicBezTo>
                      <a:pt x="228" y="7"/>
                      <a:pt x="222" y="0"/>
                      <a:pt x="214" y="0"/>
                    </a:cubicBezTo>
                    <a:cubicBezTo>
                      <a:pt x="14" y="0"/>
                      <a:pt x="14" y="0"/>
                      <a:pt x="14" y="0"/>
                    </a:cubicBezTo>
                    <a:cubicBezTo>
                      <a:pt x="7" y="0"/>
                      <a:pt x="0" y="7"/>
                      <a:pt x="0" y="14"/>
                    </a:cubicBezTo>
                    <a:cubicBezTo>
                      <a:pt x="0" y="21"/>
                      <a:pt x="6" y="28"/>
                      <a:pt x="14"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0" name="Google Shape;1410;p143"/>
              <p:cNvSpPr/>
              <p:nvPr/>
            </p:nvSpPr>
            <p:spPr>
              <a:xfrm>
                <a:off x="1936750" y="4384675"/>
                <a:ext cx="839788" cy="60325"/>
              </a:xfrm>
              <a:custGeom>
                <a:avLst/>
                <a:gdLst/>
                <a:ahLst/>
                <a:cxnLst/>
                <a:rect l="l" t="t" r="r" b="b"/>
                <a:pathLst>
                  <a:path w="383" h="28" extrusionOk="0">
                    <a:moveTo>
                      <a:pt x="369" y="0"/>
                    </a:moveTo>
                    <a:cubicBezTo>
                      <a:pt x="14" y="0"/>
                      <a:pt x="14" y="0"/>
                      <a:pt x="14" y="0"/>
                    </a:cubicBezTo>
                    <a:cubicBezTo>
                      <a:pt x="7" y="0"/>
                      <a:pt x="0" y="7"/>
                      <a:pt x="0" y="14"/>
                    </a:cubicBezTo>
                    <a:cubicBezTo>
                      <a:pt x="0" y="21"/>
                      <a:pt x="7" y="28"/>
                      <a:pt x="14" y="28"/>
                    </a:cubicBezTo>
                    <a:cubicBezTo>
                      <a:pt x="369" y="28"/>
                      <a:pt x="369" y="28"/>
                      <a:pt x="369" y="28"/>
                    </a:cubicBezTo>
                    <a:cubicBezTo>
                      <a:pt x="377" y="28"/>
                      <a:pt x="383" y="21"/>
                      <a:pt x="383" y="14"/>
                    </a:cubicBezTo>
                    <a:cubicBezTo>
                      <a:pt x="383" y="7"/>
                      <a:pt x="377" y="0"/>
                      <a:pt x="369"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1" name="Google Shape;1411;p143"/>
              <p:cNvSpPr/>
              <p:nvPr/>
            </p:nvSpPr>
            <p:spPr>
              <a:xfrm>
                <a:off x="1781175" y="2844800"/>
                <a:ext cx="1273175" cy="1797050"/>
              </a:xfrm>
              <a:custGeom>
                <a:avLst/>
                <a:gdLst/>
                <a:ahLst/>
                <a:cxnLst/>
                <a:rect l="l" t="t" r="r" b="b"/>
                <a:pathLst>
                  <a:path w="581" h="822" extrusionOk="0">
                    <a:moveTo>
                      <a:pt x="528" y="41"/>
                    </a:moveTo>
                    <a:cubicBezTo>
                      <a:pt x="417" y="41"/>
                      <a:pt x="417" y="41"/>
                      <a:pt x="417" y="41"/>
                    </a:cubicBezTo>
                    <a:cubicBezTo>
                      <a:pt x="417" y="14"/>
                      <a:pt x="417" y="14"/>
                      <a:pt x="417" y="14"/>
                    </a:cubicBezTo>
                    <a:cubicBezTo>
                      <a:pt x="417" y="6"/>
                      <a:pt x="410" y="0"/>
                      <a:pt x="403" y="0"/>
                    </a:cubicBezTo>
                    <a:cubicBezTo>
                      <a:pt x="178" y="0"/>
                      <a:pt x="178" y="0"/>
                      <a:pt x="178" y="0"/>
                    </a:cubicBezTo>
                    <a:cubicBezTo>
                      <a:pt x="171" y="0"/>
                      <a:pt x="165" y="6"/>
                      <a:pt x="165" y="14"/>
                    </a:cubicBezTo>
                    <a:cubicBezTo>
                      <a:pt x="165" y="41"/>
                      <a:pt x="165" y="41"/>
                      <a:pt x="165" y="41"/>
                    </a:cubicBezTo>
                    <a:cubicBezTo>
                      <a:pt x="53" y="41"/>
                      <a:pt x="53" y="41"/>
                      <a:pt x="53" y="41"/>
                    </a:cubicBezTo>
                    <a:cubicBezTo>
                      <a:pt x="24" y="41"/>
                      <a:pt x="0" y="65"/>
                      <a:pt x="0" y="94"/>
                    </a:cubicBezTo>
                    <a:cubicBezTo>
                      <a:pt x="0" y="769"/>
                      <a:pt x="0" y="769"/>
                      <a:pt x="0" y="769"/>
                    </a:cubicBezTo>
                    <a:cubicBezTo>
                      <a:pt x="0" y="798"/>
                      <a:pt x="24" y="822"/>
                      <a:pt x="53" y="822"/>
                    </a:cubicBezTo>
                    <a:cubicBezTo>
                      <a:pt x="528" y="822"/>
                      <a:pt x="528" y="822"/>
                      <a:pt x="528" y="822"/>
                    </a:cubicBezTo>
                    <a:cubicBezTo>
                      <a:pt x="557" y="822"/>
                      <a:pt x="581" y="798"/>
                      <a:pt x="581" y="769"/>
                    </a:cubicBezTo>
                    <a:cubicBezTo>
                      <a:pt x="581" y="94"/>
                      <a:pt x="581" y="94"/>
                      <a:pt x="581" y="94"/>
                    </a:cubicBezTo>
                    <a:cubicBezTo>
                      <a:pt x="581" y="65"/>
                      <a:pt x="557" y="41"/>
                      <a:pt x="528" y="41"/>
                    </a:cubicBezTo>
                    <a:close/>
                    <a:moveTo>
                      <a:pt x="192" y="27"/>
                    </a:moveTo>
                    <a:cubicBezTo>
                      <a:pt x="389" y="27"/>
                      <a:pt x="389" y="27"/>
                      <a:pt x="389" y="27"/>
                    </a:cubicBezTo>
                    <a:cubicBezTo>
                      <a:pt x="389" y="55"/>
                      <a:pt x="389" y="55"/>
                      <a:pt x="389" y="55"/>
                    </a:cubicBezTo>
                    <a:cubicBezTo>
                      <a:pt x="389" y="74"/>
                      <a:pt x="389" y="74"/>
                      <a:pt x="389" y="74"/>
                    </a:cubicBezTo>
                    <a:cubicBezTo>
                      <a:pt x="192" y="74"/>
                      <a:pt x="192" y="74"/>
                      <a:pt x="192" y="74"/>
                    </a:cubicBezTo>
                    <a:cubicBezTo>
                      <a:pt x="192" y="55"/>
                      <a:pt x="192" y="55"/>
                      <a:pt x="192" y="55"/>
                    </a:cubicBezTo>
                    <a:lnTo>
                      <a:pt x="192" y="27"/>
                    </a:lnTo>
                    <a:close/>
                    <a:moveTo>
                      <a:pt x="554" y="769"/>
                    </a:moveTo>
                    <a:cubicBezTo>
                      <a:pt x="554" y="783"/>
                      <a:pt x="543" y="794"/>
                      <a:pt x="529" y="794"/>
                    </a:cubicBezTo>
                    <a:cubicBezTo>
                      <a:pt x="53" y="794"/>
                      <a:pt x="53" y="794"/>
                      <a:pt x="53" y="794"/>
                    </a:cubicBezTo>
                    <a:cubicBezTo>
                      <a:pt x="40" y="794"/>
                      <a:pt x="29" y="783"/>
                      <a:pt x="29" y="769"/>
                    </a:cubicBezTo>
                    <a:cubicBezTo>
                      <a:pt x="29" y="94"/>
                      <a:pt x="29" y="94"/>
                      <a:pt x="29" y="94"/>
                    </a:cubicBezTo>
                    <a:cubicBezTo>
                      <a:pt x="29" y="80"/>
                      <a:pt x="40" y="69"/>
                      <a:pt x="53" y="69"/>
                    </a:cubicBezTo>
                    <a:cubicBezTo>
                      <a:pt x="165" y="69"/>
                      <a:pt x="165" y="69"/>
                      <a:pt x="165" y="69"/>
                    </a:cubicBezTo>
                    <a:cubicBezTo>
                      <a:pt x="165" y="89"/>
                      <a:pt x="165" y="89"/>
                      <a:pt x="165" y="89"/>
                    </a:cubicBezTo>
                    <a:cubicBezTo>
                      <a:pt x="165" y="96"/>
                      <a:pt x="171" y="102"/>
                      <a:pt x="178" y="102"/>
                    </a:cubicBezTo>
                    <a:cubicBezTo>
                      <a:pt x="403" y="102"/>
                      <a:pt x="403" y="102"/>
                      <a:pt x="403" y="102"/>
                    </a:cubicBezTo>
                    <a:cubicBezTo>
                      <a:pt x="410" y="102"/>
                      <a:pt x="417" y="96"/>
                      <a:pt x="417" y="89"/>
                    </a:cubicBezTo>
                    <a:cubicBezTo>
                      <a:pt x="417" y="69"/>
                      <a:pt x="417" y="69"/>
                      <a:pt x="417" y="69"/>
                    </a:cubicBezTo>
                    <a:cubicBezTo>
                      <a:pt x="528" y="69"/>
                      <a:pt x="528" y="69"/>
                      <a:pt x="528" y="69"/>
                    </a:cubicBezTo>
                    <a:cubicBezTo>
                      <a:pt x="542" y="69"/>
                      <a:pt x="553" y="80"/>
                      <a:pt x="553" y="94"/>
                    </a:cubicBezTo>
                    <a:cubicBezTo>
                      <a:pt x="553" y="769"/>
                      <a:pt x="553" y="769"/>
                      <a:pt x="553" y="769"/>
                    </a:cubicBezTo>
                    <a:lnTo>
                      <a:pt x="554" y="76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1412" name="Google Shape;1412;p143"/>
            <p:cNvGrpSpPr/>
            <p:nvPr/>
          </p:nvGrpSpPr>
          <p:grpSpPr>
            <a:xfrm>
              <a:off x="7839546" y="2831019"/>
              <a:ext cx="1773383" cy="2187497"/>
              <a:chOff x="5518151" y="3619500"/>
              <a:chExt cx="1155700" cy="1425575"/>
            </a:xfrm>
          </p:grpSpPr>
          <p:sp>
            <p:nvSpPr>
              <p:cNvPr id="1413" name="Google Shape;1413;p143"/>
              <p:cNvSpPr/>
              <p:nvPr/>
            </p:nvSpPr>
            <p:spPr>
              <a:xfrm>
                <a:off x="5518151" y="3619500"/>
                <a:ext cx="1155700" cy="1425575"/>
              </a:xfrm>
              <a:custGeom>
                <a:avLst/>
                <a:gdLst/>
                <a:ahLst/>
                <a:cxnLst/>
                <a:rect l="l" t="t" r="r" b="b"/>
                <a:pathLst>
                  <a:path w="270" h="335" extrusionOk="0">
                    <a:moveTo>
                      <a:pt x="266" y="301"/>
                    </a:moveTo>
                    <a:cubicBezTo>
                      <a:pt x="168" y="109"/>
                      <a:pt x="168" y="109"/>
                      <a:pt x="168" y="109"/>
                    </a:cubicBezTo>
                    <a:cubicBezTo>
                      <a:pt x="168" y="12"/>
                      <a:pt x="168" y="12"/>
                      <a:pt x="168" y="12"/>
                    </a:cubicBezTo>
                    <a:cubicBezTo>
                      <a:pt x="174" y="12"/>
                      <a:pt x="174" y="12"/>
                      <a:pt x="174" y="12"/>
                    </a:cubicBezTo>
                    <a:cubicBezTo>
                      <a:pt x="177" y="12"/>
                      <a:pt x="180" y="9"/>
                      <a:pt x="180" y="6"/>
                    </a:cubicBezTo>
                    <a:cubicBezTo>
                      <a:pt x="180" y="3"/>
                      <a:pt x="177" y="0"/>
                      <a:pt x="174" y="0"/>
                    </a:cubicBezTo>
                    <a:cubicBezTo>
                      <a:pt x="163" y="0"/>
                      <a:pt x="163" y="0"/>
                      <a:pt x="163" y="0"/>
                    </a:cubicBezTo>
                    <a:cubicBezTo>
                      <a:pt x="107" y="0"/>
                      <a:pt x="107" y="0"/>
                      <a:pt x="107" y="0"/>
                    </a:cubicBezTo>
                    <a:cubicBezTo>
                      <a:pt x="96" y="0"/>
                      <a:pt x="96" y="0"/>
                      <a:pt x="96" y="0"/>
                    </a:cubicBezTo>
                    <a:cubicBezTo>
                      <a:pt x="93" y="0"/>
                      <a:pt x="90" y="3"/>
                      <a:pt x="90" y="6"/>
                    </a:cubicBezTo>
                    <a:cubicBezTo>
                      <a:pt x="90" y="9"/>
                      <a:pt x="93" y="12"/>
                      <a:pt x="96" y="12"/>
                    </a:cubicBezTo>
                    <a:cubicBezTo>
                      <a:pt x="102" y="12"/>
                      <a:pt x="102" y="12"/>
                      <a:pt x="102" y="12"/>
                    </a:cubicBezTo>
                    <a:cubicBezTo>
                      <a:pt x="102" y="109"/>
                      <a:pt x="102" y="109"/>
                      <a:pt x="102" y="109"/>
                    </a:cubicBezTo>
                    <a:cubicBezTo>
                      <a:pt x="4" y="301"/>
                      <a:pt x="4" y="301"/>
                      <a:pt x="4" y="301"/>
                    </a:cubicBezTo>
                    <a:cubicBezTo>
                      <a:pt x="0" y="308"/>
                      <a:pt x="1" y="317"/>
                      <a:pt x="5" y="324"/>
                    </a:cubicBezTo>
                    <a:cubicBezTo>
                      <a:pt x="9" y="331"/>
                      <a:pt x="16" y="335"/>
                      <a:pt x="25" y="335"/>
                    </a:cubicBezTo>
                    <a:cubicBezTo>
                      <a:pt x="245" y="335"/>
                      <a:pt x="245" y="335"/>
                      <a:pt x="245" y="335"/>
                    </a:cubicBezTo>
                    <a:cubicBezTo>
                      <a:pt x="254" y="335"/>
                      <a:pt x="261" y="331"/>
                      <a:pt x="265" y="324"/>
                    </a:cubicBezTo>
                    <a:cubicBezTo>
                      <a:pt x="269" y="317"/>
                      <a:pt x="270" y="308"/>
                      <a:pt x="266" y="301"/>
                    </a:cubicBezTo>
                    <a:close/>
                    <a:moveTo>
                      <a:pt x="112" y="112"/>
                    </a:moveTo>
                    <a:cubicBezTo>
                      <a:pt x="113" y="112"/>
                      <a:pt x="113" y="111"/>
                      <a:pt x="113" y="110"/>
                    </a:cubicBezTo>
                    <a:cubicBezTo>
                      <a:pt x="113" y="12"/>
                      <a:pt x="113" y="12"/>
                      <a:pt x="113" y="12"/>
                    </a:cubicBezTo>
                    <a:cubicBezTo>
                      <a:pt x="157" y="12"/>
                      <a:pt x="157" y="12"/>
                      <a:pt x="157" y="12"/>
                    </a:cubicBezTo>
                    <a:cubicBezTo>
                      <a:pt x="157" y="110"/>
                      <a:pt x="157" y="110"/>
                      <a:pt x="157" y="110"/>
                    </a:cubicBezTo>
                    <a:cubicBezTo>
                      <a:pt x="157" y="111"/>
                      <a:pt x="157" y="112"/>
                      <a:pt x="158" y="112"/>
                    </a:cubicBezTo>
                    <a:cubicBezTo>
                      <a:pt x="192" y="179"/>
                      <a:pt x="192" y="179"/>
                      <a:pt x="192" y="179"/>
                    </a:cubicBezTo>
                    <a:cubicBezTo>
                      <a:pt x="78" y="179"/>
                      <a:pt x="78" y="179"/>
                      <a:pt x="78" y="179"/>
                    </a:cubicBezTo>
                    <a:lnTo>
                      <a:pt x="112" y="112"/>
                    </a:lnTo>
                    <a:close/>
                    <a:moveTo>
                      <a:pt x="256" y="318"/>
                    </a:moveTo>
                    <a:cubicBezTo>
                      <a:pt x="253" y="321"/>
                      <a:pt x="250" y="324"/>
                      <a:pt x="245" y="324"/>
                    </a:cubicBezTo>
                    <a:cubicBezTo>
                      <a:pt x="25" y="324"/>
                      <a:pt x="25" y="324"/>
                      <a:pt x="25" y="324"/>
                    </a:cubicBezTo>
                    <a:cubicBezTo>
                      <a:pt x="20" y="324"/>
                      <a:pt x="17" y="321"/>
                      <a:pt x="14" y="318"/>
                    </a:cubicBezTo>
                    <a:cubicBezTo>
                      <a:pt x="12" y="314"/>
                      <a:pt x="12" y="310"/>
                      <a:pt x="14" y="306"/>
                    </a:cubicBezTo>
                    <a:cubicBezTo>
                      <a:pt x="73" y="190"/>
                      <a:pt x="73" y="190"/>
                      <a:pt x="73" y="190"/>
                    </a:cubicBezTo>
                    <a:cubicBezTo>
                      <a:pt x="197" y="190"/>
                      <a:pt x="197" y="190"/>
                      <a:pt x="197" y="190"/>
                    </a:cubicBezTo>
                    <a:cubicBezTo>
                      <a:pt x="256" y="306"/>
                      <a:pt x="256" y="306"/>
                      <a:pt x="256" y="306"/>
                    </a:cubicBezTo>
                    <a:cubicBezTo>
                      <a:pt x="258" y="310"/>
                      <a:pt x="258" y="314"/>
                      <a:pt x="256" y="3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4" name="Google Shape;1414;p143"/>
              <p:cNvSpPr/>
              <p:nvPr/>
            </p:nvSpPr>
            <p:spPr>
              <a:xfrm>
                <a:off x="6189663" y="4475163"/>
                <a:ext cx="193675" cy="192087"/>
              </a:xfrm>
              <a:custGeom>
                <a:avLst/>
                <a:gdLst/>
                <a:ahLst/>
                <a:cxnLst/>
                <a:rect l="l" t="t" r="r" b="b"/>
                <a:pathLst>
                  <a:path w="45" h="45" extrusionOk="0">
                    <a:moveTo>
                      <a:pt x="23" y="0"/>
                    </a:moveTo>
                    <a:cubicBezTo>
                      <a:pt x="10" y="0"/>
                      <a:pt x="0" y="10"/>
                      <a:pt x="0" y="22"/>
                    </a:cubicBezTo>
                    <a:cubicBezTo>
                      <a:pt x="0" y="35"/>
                      <a:pt x="10" y="45"/>
                      <a:pt x="23" y="45"/>
                    </a:cubicBezTo>
                    <a:cubicBezTo>
                      <a:pt x="35" y="45"/>
                      <a:pt x="45" y="35"/>
                      <a:pt x="45" y="22"/>
                    </a:cubicBezTo>
                    <a:cubicBezTo>
                      <a:pt x="45" y="10"/>
                      <a:pt x="35" y="0"/>
                      <a:pt x="23" y="0"/>
                    </a:cubicBezTo>
                    <a:close/>
                    <a:moveTo>
                      <a:pt x="23" y="33"/>
                    </a:moveTo>
                    <a:cubicBezTo>
                      <a:pt x="16" y="33"/>
                      <a:pt x="11" y="28"/>
                      <a:pt x="11" y="22"/>
                    </a:cubicBezTo>
                    <a:cubicBezTo>
                      <a:pt x="11" y="16"/>
                      <a:pt x="16" y="11"/>
                      <a:pt x="23" y="11"/>
                    </a:cubicBezTo>
                    <a:cubicBezTo>
                      <a:pt x="29" y="11"/>
                      <a:pt x="34" y="16"/>
                      <a:pt x="34" y="22"/>
                    </a:cubicBezTo>
                    <a:cubicBezTo>
                      <a:pt x="34" y="28"/>
                      <a:pt x="29" y="33"/>
                      <a:pt x="23" y="3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5" name="Google Shape;1415;p143"/>
              <p:cNvSpPr/>
              <p:nvPr/>
            </p:nvSpPr>
            <p:spPr>
              <a:xfrm>
                <a:off x="5762626" y="4568825"/>
                <a:ext cx="192088" cy="190500"/>
              </a:xfrm>
              <a:custGeom>
                <a:avLst/>
                <a:gdLst/>
                <a:ahLst/>
                <a:cxnLst/>
                <a:rect l="l" t="t" r="r" b="b"/>
                <a:pathLst>
                  <a:path w="45" h="45" extrusionOk="0">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22" y="34"/>
                    </a:moveTo>
                    <a:cubicBezTo>
                      <a:pt x="16" y="34"/>
                      <a:pt x="11" y="29"/>
                      <a:pt x="11" y="23"/>
                    </a:cubicBezTo>
                    <a:cubicBezTo>
                      <a:pt x="11" y="16"/>
                      <a:pt x="16" y="11"/>
                      <a:pt x="22" y="11"/>
                    </a:cubicBezTo>
                    <a:cubicBezTo>
                      <a:pt x="28" y="11"/>
                      <a:pt x="33" y="16"/>
                      <a:pt x="33" y="23"/>
                    </a:cubicBezTo>
                    <a:cubicBezTo>
                      <a:pt x="33" y="29"/>
                      <a:pt x="28" y="34"/>
                      <a:pt x="22" y="3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6" name="Google Shape;1416;p143"/>
              <p:cNvSpPr/>
              <p:nvPr/>
            </p:nvSpPr>
            <p:spPr>
              <a:xfrm>
                <a:off x="6189663" y="4713288"/>
                <a:ext cx="146050" cy="139700"/>
              </a:xfrm>
              <a:custGeom>
                <a:avLst/>
                <a:gdLst/>
                <a:ahLst/>
                <a:cxnLst/>
                <a:rect l="l" t="t" r="r" b="b"/>
                <a:pathLst>
                  <a:path w="34" h="33" extrusionOk="0">
                    <a:moveTo>
                      <a:pt x="17" y="0"/>
                    </a:moveTo>
                    <a:cubicBezTo>
                      <a:pt x="8" y="0"/>
                      <a:pt x="0" y="7"/>
                      <a:pt x="0" y="16"/>
                    </a:cubicBezTo>
                    <a:cubicBezTo>
                      <a:pt x="0" y="26"/>
                      <a:pt x="8" y="33"/>
                      <a:pt x="17" y="33"/>
                    </a:cubicBezTo>
                    <a:cubicBezTo>
                      <a:pt x="26" y="33"/>
                      <a:pt x="34" y="26"/>
                      <a:pt x="34" y="16"/>
                    </a:cubicBezTo>
                    <a:cubicBezTo>
                      <a:pt x="34" y="7"/>
                      <a:pt x="26" y="0"/>
                      <a:pt x="17" y="0"/>
                    </a:cubicBezTo>
                    <a:close/>
                    <a:moveTo>
                      <a:pt x="17" y="22"/>
                    </a:moveTo>
                    <a:cubicBezTo>
                      <a:pt x="14" y="22"/>
                      <a:pt x="11" y="19"/>
                      <a:pt x="11" y="16"/>
                    </a:cubicBezTo>
                    <a:cubicBezTo>
                      <a:pt x="11" y="13"/>
                      <a:pt x="14" y="11"/>
                      <a:pt x="17" y="11"/>
                    </a:cubicBezTo>
                    <a:cubicBezTo>
                      <a:pt x="20" y="11"/>
                      <a:pt x="23" y="13"/>
                      <a:pt x="23" y="16"/>
                    </a:cubicBezTo>
                    <a:cubicBezTo>
                      <a:pt x="23" y="19"/>
                      <a:pt x="20" y="22"/>
                      <a:pt x="17"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7" name="Google Shape;1417;p143"/>
              <p:cNvSpPr/>
              <p:nvPr/>
            </p:nvSpPr>
            <p:spPr>
              <a:xfrm>
                <a:off x="5954713" y="4806950"/>
                <a:ext cx="141288" cy="139700"/>
              </a:xfrm>
              <a:custGeom>
                <a:avLst/>
                <a:gdLst/>
                <a:ahLst/>
                <a:cxnLst/>
                <a:rect l="l" t="t" r="r" b="b"/>
                <a:pathLst>
                  <a:path w="33" h="33" extrusionOk="0">
                    <a:moveTo>
                      <a:pt x="16" y="0"/>
                    </a:moveTo>
                    <a:cubicBezTo>
                      <a:pt x="7" y="0"/>
                      <a:pt x="0" y="7"/>
                      <a:pt x="0" y="17"/>
                    </a:cubicBezTo>
                    <a:cubicBezTo>
                      <a:pt x="0" y="26"/>
                      <a:pt x="7" y="33"/>
                      <a:pt x="16" y="33"/>
                    </a:cubicBezTo>
                    <a:cubicBezTo>
                      <a:pt x="26" y="33"/>
                      <a:pt x="33" y="26"/>
                      <a:pt x="33" y="17"/>
                    </a:cubicBezTo>
                    <a:cubicBezTo>
                      <a:pt x="33" y="7"/>
                      <a:pt x="26" y="0"/>
                      <a:pt x="16" y="0"/>
                    </a:cubicBezTo>
                    <a:close/>
                    <a:moveTo>
                      <a:pt x="16" y="22"/>
                    </a:moveTo>
                    <a:cubicBezTo>
                      <a:pt x="13" y="22"/>
                      <a:pt x="11" y="20"/>
                      <a:pt x="11" y="17"/>
                    </a:cubicBezTo>
                    <a:cubicBezTo>
                      <a:pt x="11" y="14"/>
                      <a:pt x="13" y="11"/>
                      <a:pt x="16" y="11"/>
                    </a:cubicBezTo>
                    <a:cubicBezTo>
                      <a:pt x="19" y="11"/>
                      <a:pt x="22" y="14"/>
                      <a:pt x="22" y="17"/>
                    </a:cubicBezTo>
                    <a:cubicBezTo>
                      <a:pt x="22" y="20"/>
                      <a:pt x="19" y="22"/>
                      <a:pt x="16"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18" name="Google Shape;1418;p143"/>
              <p:cNvSpPr/>
              <p:nvPr/>
            </p:nvSpPr>
            <p:spPr>
              <a:xfrm>
                <a:off x="6002338" y="4614863"/>
                <a:ext cx="141288" cy="144462"/>
              </a:xfrm>
              <a:custGeom>
                <a:avLst/>
                <a:gdLst/>
                <a:ahLst/>
                <a:cxnLst/>
                <a:rect l="l" t="t" r="r" b="b"/>
                <a:pathLst>
                  <a:path w="33" h="34" extrusionOk="0">
                    <a:moveTo>
                      <a:pt x="16" y="0"/>
                    </a:moveTo>
                    <a:cubicBezTo>
                      <a:pt x="7" y="0"/>
                      <a:pt x="0" y="8"/>
                      <a:pt x="0" y="17"/>
                    </a:cubicBezTo>
                    <a:cubicBezTo>
                      <a:pt x="0" y="26"/>
                      <a:pt x="7" y="34"/>
                      <a:pt x="16" y="34"/>
                    </a:cubicBezTo>
                    <a:cubicBezTo>
                      <a:pt x="26" y="34"/>
                      <a:pt x="33" y="26"/>
                      <a:pt x="33" y="17"/>
                    </a:cubicBezTo>
                    <a:cubicBezTo>
                      <a:pt x="33" y="8"/>
                      <a:pt x="26" y="0"/>
                      <a:pt x="16" y="0"/>
                    </a:cubicBezTo>
                    <a:close/>
                    <a:moveTo>
                      <a:pt x="16" y="23"/>
                    </a:moveTo>
                    <a:cubicBezTo>
                      <a:pt x="13" y="23"/>
                      <a:pt x="11" y="20"/>
                      <a:pt x="11" y="17"/>
                    </a:cubicBezTo>
                    <a:cubicBezTo>
                      <a:pt x="11" y="14"/>
                      <a:pt x="13" y="12"/>
                      <a:pt x="16" y="12"/>
                    </a:cubicBezTo>
                    <a:cubicBezTo>
                      <a:pt x="20" y="12"/>
                      <a:pt x="22" y="14"/>
                      <a:pt x="22" y="17"/>
                    </a:cubicBezTo>
                    <a:cubicBezTo>
                      <a:pt x="22" y="20"/>
                      <a:pt x="20" y="23"/>
                      <a:pt x="16" y="2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1419" name="Google Shape;1419;p143"/>
            <p:cNvGrpSpPr/>
            <p:nvPr/>
          </p:nvGrpSpPr>
          <p:grpSpPr>
            <a:xfrm>
              <a:off x="10284053" y="3461041"/>
              <a:ext cx="899782" cy="896938"/>
              <a:chOff x="7339013" y="3409950"/>
              <a:chExt cx="1506537" cy="1501775"/>
            </a:xfrm>
          </p:grpSpPr>
          <p:sp>
            <p:nvSpPr>
              <p:cNvPr id="1420" name="Google Shape;1420;p143"/>
              <p:cNvSpPr/>
              <p:nvPr/>
            </p:nvSpPr>
            <p:spPr>
              <a:xfrm>
                <a:off x="7866063" y="3748088"/>
                <a:ext cx="450850" cy="623888"/>
              </a:xfrm>
              <a:custGeom>
                <a:avLst/>
                <a:gdLst/>
                <a:ahLst/>
                <a:cxnLst/>
                <a:rect l="l" t="t" r="r" b="b"/>
                <a:pathLst>
                  <a:path w="269" h="374" extrusionOk="0">
                    <a:moveTo>
                      <a:pt x="135" y="0"/>
                    </a:moveTo>
                    <a:cubicBezTo>
                      <a:pt x="61" y="0"/>
                      <a:pt x="0" y="59"/>
                      <a:pt x="0" y="134"/>
                    </a:cubicBezTo>
                    <a:cubicBezTo>
                      <a:pt x="0" y="153"/>
                      <a:pt x="16" y="168"/>
                      <a:pt x="34" y="168"/>
                    </a:cubicBezTo>
                    <a:cubicBezTo>
                      <a:pt x="53" y="168"/>
                      <a:pt x="68" y="152"/>
                      <a:pt x="68" y="134"/>
                    </a:cubicBezTo>
                    <a:cubicBezTo>
                      <a:pt x="68" y="98"/>
                      <a:pt x="98" y="69"/>
                      <a:pt x="134" y="69"/>
                    </a:cubicBezTo>
                    <a:cubicBezTo>
                      <a:pt x="171" y="69"/>
                      <a:pt x="199" y="95"/>
                      <a:pt x="199" y="131"/>
                    </a:cubicBezTo>
                    <a:cubicBezTo>
                      <a:pt x="199" y="131"/>
                      <a:pt x="199" y="132"/>
                      <a:pt x="199" y="134"/>
                    </a:cubicBezTo>
                    <a:cubicBezTo>
                      <a:pt x="199" y="154"/>
                      <a:pt x="194" y="202"/>
                      <a:pt x="128" y="212"/>
                    </a:cubicBezTo>
                    <a:cubicBezTo>
                      <a:pt x="112" y="215"/>
                      <a:pt x="99" y="229"/>
                      <a:pt x="99" y="246"/>
                    </a:cubicBezTo>
                    <a:cubicBezTo>
                      <a:pt x="99" y="339"/>
                      <a:pt x="99" y="339"/>
                      <a:pt x="99" y="339"/>
                    </a:cubicBezTo>
                    <a:cubicBezTo>
                      <a:pt x="99" y="359"/>
                      <a:pt x="114" y="374"/>
                      <a:pt x="133" y="374"/>
                    </a:cubicBezTo>
                    <a:cubicBezTo>
                      <a:pt x="151" y="374"/>
                      <a:pt x="167" y="358"/>
                      <a:pt x="167" y="339"/>
                    </a:cubicBezTo>
                    <a:cubicBezTo>
                      <a:pt x="167" y="274"/>
                      <a:pt x="167" y="274"/>
                      <a:pt x="167" y="274"/>
                    </a:cubicBezTo>
                    <a:cubicBezTo>
                      <a:pt x="253" y="247"/>
                      <a:pt x="267" y="173"/>
                      <a:pt x="267" y="131"/>
                    </a:cubicBezTo>
                    <a:cubicBezTo>
                      <a:pt x="269" y="58"/>
                      <a:pt x="208" y="0"/>
                      <a:pt x="13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1" name="Google Shape;1421;p143"/>
              <p:cNvSpPr/>
              <p:nvPr/>
            </p:nvSpPr>
            <p:spPr>
              <a:xfrm>
                <a:off x="8016875" y="4440238"/>
                <a:ext cx="149225" cy="147638"/>
              </a:xfrm>
              <a:custGeom>
                <a:avLst/>
                <a:gdLst/>
                <a:ahLst/>
                <a:cxnLst/>
                <a:rect l="l" t="t" r="r" b="b"/>
                <a:pathLst>
                  <a:path w="89" h="88" extrusionOk="0">
                    <a:moveTo>
                      <a:pt x="45" y="0"/>
                    </a:moveTo>
                    <a:cubicBezTo>
                      <a:pt x="20" y="0"/>
                      <a:pt x="0" y="20"/>
                      <a:pt x="0" y="44"/>
                    </a:cubicBezTo>
                    <a:cubicBezTo>
                      <a:pt x="0" y="68"/>
                      <a:pt x="21" y="88"/>
                      <a:pt x="45" y="88"/>
                    </a:cubicBezTo>
                    <a:cubicBezTo>
                      <a:pt x="69" y="88"/>
                      <a:pt x="89" y="68"/>
                      <a:pt x="89" y="44"/>
                    </a:cubicBezTo>
                    <a:cubicBezTo>
                      <a:pt x="89" y="20"/>
                      <a:pt x="69" y="0"/>
                      <a:pt x="45"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2" name="Google Shape;1422;p143"/>
              <p:cNvSpPr/>
              <p:nvPr/>
            </p:nvSpPr>
            <p:spPr>
              <a:xfrm>
                <a:off x="7339013" y="3409950"/>
                <a:ext cx="1506537" cy="1501775"/>
              </a:xfrm>
              <a:custGeom>
                <a:avLst/>
                <a:gdLst/>
                <a:ahLst/>
                <a:cxnLst/>
                <a:rect l="l" t="t" r="r" b="b"/>
                <a:pathLst>
                  <a:path w="899" h="899" extrusionOk="0">
                    <a:moveTo>
                      <a:pt x="450" y="0"/>
                    </a:moveTo>
                    <a:cubicBezTo>
                      <a:pt x="202" y="0"/>
                      <a:pt x="0" y="202"/>
                      <a:pt x="0" y="449"/>
                    </a:cubicBezTo>
                    <a:cubicBezTo>
                      <a:pt x="0" y="697"/>
                      <a:pt x="202" y="899"/>
                      <a:pt x="450" y="899"/>
                    </a:cubicBezTo>
                    <a:cubicBezTo>
                      <a:pt x="697" y="899"/>
                      <a:pt x="899" y="697"/>
                      <a:pt x="899" y="449"/>
                    </a:cubicBezTo>
                    <a:cubicBezTo>
                      <a:pt x="899" y="202"/>
                      <a:pt x="697" y="0"/>
                      <a:pt x="450" y="0"/>
                    </a:cubicBezTo>
                    <a:close/>
                    <a:moveTo>
                      <a:pt x="450" y="831"/>
                    </a:moveTo>
                    <a:cubicBezTo>
                      <a:pt x="240" y="831"/>
                      <a:pt x="68" y="659"/>
                      <a:pt x="68" y="449"/>
                    </a:cubicBezTo>
                    <a:cubicBezTo>
                      <a:pt x="68" y="239"/>
                      <a:pt x="240" y="68"/>
                      <a:pt x="450" y="68"/>
                    </a:cubicBezTo>
                    <a:cubicBezTo>
                      <a:pt x="660" y="68"/>
                      <a:pt x="831" y="239"/>
                      <a:pt x="831" y="449"/>
                    </a:cubicBezTo>
                    <a:cubicBezTo>
                      <a:pt x="830" y="659"/>
                      <a:pt x="660" y="831"/>
                      <a:pt x="450" y="8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1423" name="Google Shape;1423;p143"/>
            <p:cNvGrpSpPr/>
            <p:nvPr/>
          </p:nvGrpSpPr>
          <p:grpSpPr>
            <a:xfrm>
              <a:off x="7420857" y="2438210"/>
              <a:ext cx="872690" cy="1080698"/>
              <a:chOff x="4478338" y="4135438"/>
              <a:chExt cx="885825" cy="1096962"/>
            </a:xfrm>
          </p:grpSpPr>
          <p:sp>
            <p:nvSpPr>
              <p:cNvPr id="1424" name="Google Shape;1424;p143"/>
              <p:cNvSpPr/>
              <p:nvPr/>
            </p:nvSpPr>
            <p:spPr>
              <a:xfrm>
                <a:off x="4652963" y="4333875"/>
                <a:ext cx="533400" cy="722312"/>
              </a:xfrm>
              <a:custGeom>
                <a:avLst/>
                <a:gdLst/>
                <a:ahLst/>
                <a:cxnLst/>
                <a:rect l="l" t="t" r="r" b="b"/>
                <a:pathLst>
                  <a:path w="845" h="1131" extrusionOk="0">
                    <a:moveTo>
                      <a:pt x="609" y="1027"/>
                    </a:moveTo>
                    <a:cubicBezTo>
                      <a:pt x="609" y="973"/>
                      <a:pt x="609" y="973"/>
                      <a:pt x="609" y="973"/>
                    </a:cubicBezTo>
                    <a:cubicBezTo>
                      <a:pt x="609" y="878"/>
                      <a:pt x="648" y="787"/>
                      <a:pt x="715" y="723"/>
                    </a:cubicBezTo>
                    <a:cubicBezTo>
                      <a:pt x="799" y="644"/>
                      <a:pt x="845" y="536"/>
                      <a:pt x="845" y="420"/>
                    </a:cubicBezTo>
                    <a:cubicBezTo>
                      <a:pt x="845" y="188"/>
                      <a:pt x="657" y="0"/>
                      <a:pt x="426" y="0"/>
                    </a:cubicBezTo>
                    <a:cubicBezTo>
                      <a:pt x="410" y="0"/>
                      <a:pt x="394" y="1"/>
                      <a:pt x="378" y="3"/>
                    </a:cubicBezTo>
                    <a:cubicBezTo>
                      <a:pt x="177" y="25"/>
                      <a:pt x="18" y="194"/>
                      <a:pt x="7" y="396"/>
                    </a:cubicBezTo>
                    <a:cubicBezTo>
                      <a:pt x="0" y="518"/>
                      <a:pt x="46" y="636"/>
                      <a:pt x="133" y="721"/>
                    </a:cubicBezTo>
                    <a:cubicBezTo>
                      <a:pt x="202" y="788"/>
                      <a:pt x="242" y="880"/>
                      <a:pt x="242" y="973"/>
                    </a:cubicBezTo>
                    <a:cubicBezTo>
                      <a:pt x="242" y="1027"/>
                      <a:pt x="242" y="1027"/>
                      <a:pt x="242" y="1027"/>
                    </a:cubicBezTo>
                    <a:cubicBezTo>
                      <a:pt x="242" y="1084"/>
                      <a:pt x="288" y="1131"/>
                      <a:pt x="346" y="1131"/>
                    </a:cubicBezTo>
                    <a:cubicBezTo>
                      <a:pt x="506" y="1131"/>
                      <a:pt x="506" y="1131"/>
                      <a:pt x="506" y="1131"/>
                    </a:cubicBezTo>
                    <a:cubicBezTo>
                      <a:pt x="563" y="1131"/>
                      <a:pt x="609" y="1084"/>
                      <a:pt x="609" y="1027"/>
                    </a:cubicBezTo>
                    <a:close/>
                    <a:moveTo>
                      <a:pt x="533" y="1027"/>
                    </a:moveTo>
                    <a:cubicBezTo>
                      <a:pt x="533" y="1042"/>
                      <a:pt x="521" y="1054"/>
                      <a:pt x="506" y="1054"/>
                    </a:cubicBezTo>
                    <a:cubicBezTo>
                      <a:pt x="346" y="1054"/>
                      <a:pt x="346" y="1054"/>
                      <a:pt x="346" y="1054"/>
                    </a:cubicBezTo>
                    <a:cubicBezTo>
                      <a:pt x="330" y="1054"/>
                      <a:pt x="318" y="1042"/>
                      <a:pt x="318" y="1027"/>
                    </a:cubicBezTo>
                    <a:cubicBezTo>
                      <a:pt x="318" y="973"/>
                      <a:pt x="318" y="973"/>
                      <a:pt x="318" y="973"/>
                    </a:cubicBezTo>
                    <a:cubicBezTo>
                      <a:pt x="318" y="859"/>
                      <a:pt x="270" y="747"/>
                      <a:pt x="187" y="666"/>
                    </a:cubicBezTo>
                    <a:cubicBezTo>
                      <a:pt x="115" y="597"/>
                      <a:pt x="77" y="500"/>
                      <a:pt x="83" y="400"/>
                    </a:cubicBezTo>
                    <a:cubicBezTo>
                      <a:pt x="92" y="235"/>
                      <a:pt x="223" y="97"/>
                      <a:pt x="386" y="79"/>
                    </a:cubicBezTo>
                    <a:cubicBezTo>
                      <a:pt x="399" y="77"/>
                      <a:pt x="413" y="77"/>
                      <a:pt x="426" y="77"/>
                    </a:cubicBezTo>
                    <a:cubicBezTo>
                      <a:pt x="615" y="77"/>
                      <a:pt x="769" y="231"/>
                      <a:pt x="769" y="420"/>
                    </a:cubicBezTo>
                    <a:cubicBezTo>
                      <a:pt x="769" y="515"/>
                      <a:pt x="731" y="603"/>
                      <a:pt x="662" y="668"/>
                    </a:cubicBezTo>
                    <a:cubicBezTo>
                      <a:pt x="580" y="746"/>
                      <a:pt x="533" y="858"/>
                      <a:pt x="533" y="973"/>
                    </a:cubicBezTo>
                    <a:cubicBezTo>
                      <a:pt x="533" y="1027"/>
                      <a:pt x="533" y="1027"/>
                      <a:pt x="533" y="10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5" name="Google Shape;1425;p143"/>
              <p:cNvSpPr/>
              <p:nvPr/>
            </p:nvSpPr>
            <p:spPr>
              <a:xfrm>
                <a:off x="4824413" y="5080000"/>
                <a:ext cx="193675" cy="36512"/>
              </a:xfrm>
              <a:custGeom>
                <a:avLst/>
                <a:gdLst/>
                <a:ahLst/>
                <a:cxnLst/>
                <a:rect l="l" t="t" r="r" b="b"/>
                <a:pathLst>
                  <a:path w="306" h="58" extrusionOk="0">
                    <a:moveTo>
                      <a:pt x="277" y="0"/>
                    </a:moveTo>
                    <a:cubicBezTo>
                      <a:pt x="28" y="0"/>
                      <a:pt x="28" y="0"/>
                      <a:pt x="28" y="0"/>
                    </a:cubicBezTo>
                    <a:cubicBezTo>
                      <a:pt x="12" y="0"/>
                      <a:pt x="0" y="13"/>
                      <a:pt x="0" y="29"/>
                    </a:cubicBezTo>
                    <a:cubicBezTo>
                      <a:pt x="0" y="45"/>
                      <a:pt x="12" y="58"/>
                      <a:pt x="28" y="58"/>
                    </a:cubicBezTo>
                    <a:cubicBezTo>
                      <a:pt x="277" y="58"/>
                      <a:pt x="277" y="58"/>
                      <a:pt x="277" y="58"/>
                    </a:cubicBezTo>
                    <a:cubicBezTo>
                      <a:pt x="293" y="58"/>
                      <a:pt x="306" y="45"/>
                      <a:pt x="306" y="29"/>
                    </a:cubicBezTo>
                    <a:cubicBezTo>
                      <a:pt x="306" y="13"/>
                      <a:pt x="293" y="0"/>
                      <a:pt x="277"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6" name="Google Shape;1426;p143"/>
              <p:cNvSpPr/>
              <p:nvPr/>
            </p:nvSpPr>
            <p:spPr>
              <a:xfrm>
                <a:off x="4824413" y="5137150"/>
                <a:ext cx="193675" cy="36512"/>
              </a:xfrm>
              <a:custGeom>
                <a:avLst/>
                <a:gdLst/>
                <a:ahLst/>
                <a:cxnLst/>
                <a:rect l="l" t="t" r="r" b="b"/>
                <a:pathLst>
                  <a:path w="305" h="57" extrusionOk="0">
                    <a:moveTo>
                      <a:pt x="305" y="29"/>
                    </a:moveTo>
                    <a:cubicBezTo>
                      <a:pt x="305" y="13"/>
                      <a:pt x="293" y="0"/>
                      <a:pt x="277" y="0"/>
                    </a:cubicBezTo>
                    <a:cubicBezTo>
                      <a:pt x="28" y="0"/>
                      <a:pt x="28" y="0"/>
                      <a:pt x="28" y="0"/>
                    </a:cubicBezTo>
                    <a:cubicBezTo>
                      <a:pt x="12" y="0"/>
                      <a:pt x="0" y="13"/>
                      <a:pt x="0" y="29"/>
                    </a:cubicBezTo>
                    <a:cubicBezTo>
                      <a:pt x="0" y="44"/>
                      <a:pt x="12" y="57"/>
                      <a:pt x="28" y="57"/>
                    </a:cubicBezTo>
                    <a:cubicBezTo>
                      <a:pt x="277" y="57"/>
                      <a:pt x="277" y="57"/>
                      <a:pt x="277" y="57"/>
                    </a:cubicBezTo>
                    <a:cubicBezTo>
                      <a:pt x="293" y="57"/>
                      <a:pt x="305" y="44"/>
                      <a:pt x="305" y="2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7" name="Google Shape;1427;p143"/>
              <p:cNvSpPr/>
              <p:nvPr/>
            </p:nvSpPr>
            <p:spPr>
              <a:xfrm>
                <a:off x="4478338" y="4565650"/>
                <a:ext cx="139700" cy="36512"/>
              </a:xfrm>
              <a:custGeom>
                <a:avLst/>
                <a:gdLst/>
                <a:ahLst/>
                <a:cxnLst/>
                <a:rect l="l" t="t" r="r" b="b"/>
                <a:pathLst>
                  <a:path w="222" h="57" extrusionOk="0">
                    <a:moveTo>
                      <a:pt x="28" y="57"/>
                    </a:moveTo>
                    <a:cubicBezTo>
                      <a:pt x="193" y="57"/>
                      <a:pt x="193" y="57"/>
                      <a:pt x="193" y="57"/>
                    </a:cubicBezTo>
                    <a:cubicBezTo>
                      <a:pt x="209" y="57"/>
                      <a:pt x="222" y="44"/>
                      <a:pt x="222" y="28"/>
                    </a:cubicBezTo>
                    <a:cubicBezTo>
                      <a:pt x="222" y="13"/>
                      <a:pt x="209" y="0"/>
                      <a:pt x="193" y="0"/>
                    </a:cubicBezTo>
                    <a:cubicBezTo>
                      <a:pt x="28" y="0"/>
                      <a:pt x="28" y="0"/>
                      <a:pt x="28" y="0"/>
                    </a:cubicBezTo>
                    <a:cubicBezTo>
                      <a:pt x="12" y="0"/>
                      <a:pt x="0" y="13"/>
                      <a:pt x="0" y="28"/>
                    </a:cubicBezTo>
                    <a:cubicBezTo>
                      <a:pt x="0" y="44"/>
                      <a:pt x="12" y="57"/>
                      <a:pt x="28" y="5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8" name="Google Shape;1428;p143"/>
              <p:cNvSpPr/>
              <p:nvPr/>
            </p:nvSpPr>
            <p:spPr>
              <a:xfrm>
                <a:off x="5224463" y="4565650"/>
                <a:ext cx="139700" cy="36512"/>
              </a:xfrm>
              <a:custGeom>
                <a:avLst/>
                <a:gdLst/>
                <a:ahLst/>
                <a:cxnLst/>
                <a:rect l="l" t="t" r="r" b="b"/>
                <a:pathLst>
                  <a:path w="223" h="57" extrusionOk="0">
                    <a:moveTo>
                      <a:pt x="223" y="28"/>
                    </a:moveTo>
                    <a:cubicBezTo>
                      <a:pt x="223" y="13"/>
                      <a:pt x="210" y="0"/>
                      <a:pt x="194" y="0"/>
                    </a:cubicBezTo>
                    <a:cubicBezTo>
                      <a:pt x="29" y="0"/>
                      <a:pt x="29" y="0"/>
                      <a:pt x="29" y="0"/>
                    </a:cubicBezTo>
                    <a:cubicBezTo>
                      <a:pt x="13" y="0"/>
                      <a:pt x="0" y="13"/>
                      <a:pt x="0" y="28"/>
                    </a:cubicBezTo>
                    <a:cubicBezTo>
                      <a:pt x="0" y="44"/>
                      <a:pt x="13" y="57"/>
                      <a:pt x="29" y="57"/>
                    </a:cubicBezTo>
                    <a:cubicBezTo>
                      <a:pt x="194" y="57"/>
                      <a:pt x="194" y="57"/>
                      <a:pt x="194" y="57"/>
                    </a:cubicBezTo>
                    <a:cubicBezTo>
                      <a:pt x="210" y="57"/>
                      <a:pt x="223" y="44"/>
                      <a:pt x="22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29" name="Google Shape;1429;p143"/>
              <p:cNvSpPr/>
              <p:nvPr/>
            </p:nvSpPr>
            <p:spPr>
              <a:xfrm>
                <a:off x="4903788" y="4135438"/>
                <a:ext cx="34925" cy="141287"/>
              </a:xfrm>
              <a:custGeom>
                <a:avLst/>
                <a:gdLst/>
                <a:ahLst/>
                <a:cxnLst/>
                <a:rect l="l" t="t" r="r" b="b"/>
                <a:pathLst>
                  <a:path w="57" h="223" extrusionOk="0">
                    <a:moveTo>
                      <a:pt x="0" y="29"/>
                    </a:moveTo>
                    <a:cubicBezTo>
                      <a:pt x="0" y="194"/>
                      <a:pt x="0" y="194"/>
                      <a:pt x="0" y="194"/>
                    </a:cubicBezTo>
                    <a:cubicBezTo>
                      <a:pt x="0" y="210"/>
                      <a:pt x="13" y="223"/>
                      <a:pt x="29" y="223"/>
                    </a:cubicBezTo>
                    <a:cubicBezTo>
                      <a:pt x="44" y="223"/>
                      <a:pt x="57" y="210"/>
                      <a:pt x="57" y="194"/>
                    </a:cubicBezTo>
                    <a:cubicBezTo>
                      <a:pt x="57" y="29"/>
                      <a:pt x="57" y="29"/>
                      <a:pt x="57" y="29"/>
                    </a:cubicBezTo>
                    <a:cubicBezTo>
                      <a:pt x="57" y="13"/>
                      <a:pt x="44" y="0"/>
                      <a:pt x="29" y="0"/>
                    </a:cubicBezTo>
                    <a:cubicBezTo>
                      <a:pt x="13" y="0"/>
                      <a:pt x="0" y="13"/>
                      <a:pt x="0" y="2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0" name="Google Shape;1430;p143"/>
              <p:cNvSpPr/>
              <p:nvPr/>
            </p:nvSpPr>
            <p:spPr>
              <a:xfrm>
                <a:off x="5129213" y="4259263"/>
                <a:ext cx="112713" cy="112712"/>
              </a:xfrm>
              <a:custGeom>
                <a:avLst/>
                <a:gdLst/>
                <a:ahLst/>
                <a:cxnLst/>
                <a:rect l="l" t="t" r="r" b="b"/>
                <a:pathLst>
                  <a:path w="179" h="177" extrusionOk="0">
                    <a:moveTo>
                      <a:pt x="127" y="11"/>
                    </a:moveTo>
                    <a:cubicBezTo>
                      <a:pt x="11" y="128"/>
                      <a:pt x="11" y="128"/>
                      <a:pt x="11" y="128"/>
                    </a:cubicBezTo>
                    <a:cubicBezTo>
                      <a:pt x="0" y="139"/>
                      <a:pt x="0" y="157"/>
                      <a:pt x="11" y="168"/>
                    </a:cubicBezTo>
                    <a:cubicBezTo>
                      <a:pt x="16" y="174"/>
                      <a:pt x="24" y="177"/>
                      <a:pt x="31" y="177"/>
                    </a:cubicBezTo>
                    <a:cubicBezTo>
                      <a:pt x="38" y="177"/>
                      <a:pt x="46" y="174"/>
                      <a:pt x="51" y="168"/>
                    </a:cubicBezTo>
                    <a:cubicBezTo>
                      <a:pt x="168" y="52"/>
                      <a:pt x="168" y="52"/>
                      <a:pt x="168" y="52"/>
                    </a:cubicBezTo>
                    <a:cubicBezTo>
                      <a:pt x="179" y="40"/>
                      <a:pt x="179" y="22"/>
                      <a:pt x="168" y="11"/>
                    </a:cubicBezTo>
                    <a:cubicBezTo>
                      <a:pt x="157" y="0"/>
                      <a:pt x="139" y="0"/>
                      <a:pt x="127" y="1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1" name="Google Shape;1431;p143"/>
              <p:cNvSpPr/>
              <p:nvPr/>
            </p:nvSpPr>
            <p:spPr>
              <a:xfrm>
                <a:off x="4600575" y="4792663"/>
                <a:ext cx="114300" cy="112712"/>
              </a:xfrm>
              <a:custGeom>
                <a:avLst/>
                <a:gdLst/>
                <a:ahLst/>
                <a:cxnLst/>
                <a:rect l="l" t="t" r="r" b="b"/>
                <a:pathLst>
                  <a:path w="180" h="177" extrusionOk="0">
                    <a:moveTo>
                      <a:pt x="168" y="12"/>
                    </a:moveTo>
                    <a:cubicBezTo>
                      <a:pt x="157" y="0"/>
                      <a:pt x="139" y="0"/>
                      <a:pt x="128" y="12"/>
                    </a:cubicBezTo>
                    <a:cubicBezTo>
                      <a:pt x="11" y="128"/>
                      <a:pt x="11" y="128"/>
                      <a:pt x="11" y="128"/>
                    </a:cubicBezTo>
                    <a:cubicBezTo>
                      <a:pt x="0" y="139"/>
                      <a:pt x="0" y="158"/>
                      <a:pt x="11" y="169"/>
                    </a:cubicBezTo>
                    <a:cubicBezTo>
                      <a:pt x="17" y="174"/>
                      <a:pt x="24" y="177"/>
                      <a:pt x="31" y="177"/>
                    </a:cubicBezTo>
                    <a:cubicBezTo>
                      <a:pt x="39" y="177"/>
                      <a:pt x="46" y="174"/>
                      <a:pt x="52" y="169"/>
                    </a:cubicBezTo>
                    <a:cubicBezTo>
                      <a:pt x="168" y="52"/>
                      <a:pt x="168" y="52"/>
                      <a:pt x="168" y="52"/>
                    </a:cubicBezTo>
                    <a:cubicBezTo>
                      <a:pt x="180" y="41"/>
                      <a:pt x="180" y="23"/>
                      <a:pt x="168" y="1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2" name="Google Shape;1432;p143"/>
              <p:cNvSpPr/>
              <p:nvPr/>
            </p:nvSpPr>
            <p:spPr>
              <a:xfrm>
                <a:off x="4600575" y="4259263"/>
                <a:ext cx="114300" cy="112712"/>
              </a:xfrm>
              <a:custGeom>
                <a:avLst/>
                <a:gdLst/>
                <a:ahLst/>
                <a:cxnLst/>
                <a:rect l="l" t="t" r="r" b="b"/>
                <a:pathLst>
                  <a:path w="180" h="177" extrusionOk="0">
                    <a:moveTo>
                      <a:pt x="128" y="168"/>
                    </a:moveTo>
                    <a:cubicBezTo>
                      <a:pt x="133" y="174"/>
                      <a:pt x="141" y="177"/>
                      <a:pt x="148" y="177"/>
                    </a:cubicBezTo>
                    <a:cubicBezTo>
                      <a:pt x="155" y="177"/>
                      <a:pt x="163" y="174"/>
                      <a:pt x="168" y="168"/>
                    </a:cubicBezTo>
                    <a:cubicBezTo>
                      <a:pt x="180" y="157"/>
                      <a:pt x="180" y="139"/>
                      <a:pt x="168" y="128"/>
                    </a:cubicBezTo>
                    <a:cubicBezTo>
                      <a:pt x="52" y="11"/>
                      <a:pt x="52" y="11"/>
                      <a:pt x="52" y="11"/>
                    </a:cubicBezTo>
                    <a:cubicBezTo>
                      <a:pt x="41" y="0"/>
                      <a:pt x="22" y="0"/>
                      <a:pt x="11" y="11"/>
                    </a:cubicBezTo>
                    <a:cubicBezTo>
                      <a:pt x="0" y="22"/>
                      <a:pt x="0" y="40"/>
                      <a:pt x="11" y="52"/>
                    </a:cubicBezTo>
                    <a:lnTo>
                      <a:pt x="128" y="168"/>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3" name="Google Shape;1433;p143"/>
              <p:cNvSpPr/>
              <p:nvPr/>
            </p:nvSpPr>
            <p:spPr>
              <a:xfrm>
                <a:off x="5129213" y="4792663"/>
                <a:ext cx="112713" cy="112712"/>
              </a:xfrm>
              <a:custGeom>
                <a:avLst/>
                <a:gdLst/>
                <a:ahLst/>
                <a:cxnLst/>
                <a:rect l="l" t="t" r="r" b="b"/>
                <a:pathLst>
                  <a:path w="179" h="177" extrusionOk="0">
                    <a:moveTo>
                      <a:pt x="127" y="169"/>
                    </a:moveTo>
                    <a:cubicBezTo>
                      <a:pt x="133" y="174"/>
                      <a:pt x="140" y="177"/>
                      <a:pt x="148" y="177"/>
                    </a:cubicBezTo>
                    <a:cubicBezTo>
                      <a:pt x="155" y="177"/>
                      <a:pt x="162" y="174"/>
                      <a:pt x="168" y="169"/>
                    </a:cubicBezTo>
                    <a:cubicBezTo>
                      <a:pt x="179" y="158"/>
                      <a:pt x="179" y="139"/>
                      <a:pt x="168" y="128"/>
                    </a:cubicBezTo>
                    <a:cubicBezTo>
                      <a:pt x="51" y="12"/>
                      <a:pt x="51" y="12"/>
                      <a:pt x="51" y="12"/>
                    </a:cubicBezTo>
                    <a:cubicBezTo>
                      <a:pt x="40" y="0"/>
                      <a:pt x="22" y="0"/>
                      <a:pt x="11" y="12"/>
                    </a:cubicBezTo>
                    <a:cubicBezTo>
                      <a:pt x="0" y="23"/>
                      <a:pt x="0" y="41"/>
                      <a:pt x="11" y="52"/>
                    </a:cubicBezTo>
                    <a:lnTo>
                      <a:pt x="127" y="169"/>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4" name="Google Shape;1434;p143"/>
              <p:cNvSpPr/>
              <p:nvPr/>
            </p:nvSpPr>
            <p:spPr>
              <a:xfrm>
                <a:off x="4864100" y="5195888"/>
                <a:ext cx="114300" cy="36512"/>
              </a:xfrm>
              <a:custGeom>
                <a:avLst/>
                <a:gdLst/>
                <a:ahLst/>
                <a:cxnLst/>
                <a:rect l="l" t="t" r="r" b="b"/>
                <a:pathLst>
                  <a:path w="181" h="58" extrusionOk="0">
                    <a:moveTo>
                      <a:pt x="181" y="29"/>
                    </a:moveTo>
                    <a:cubicBezTo>
                      <a:pt x="181" y="13"/>
                      <a:pt x="169" y="0"/>
                      <a:pt x="153" y="0"/>
                    </a:cubicBezTo>
                    <a:cubicBezTo>
                      <a:pt x="28" y="0"/>
                      <a:pt x="28" y="0"/>
                      <a:pt x="28" y="0"/>
                    </a:cubicBezTo>
                    <a:cubicBezTo>
                      <a:pt x="13" y="0"/>
                      <a:pt x="0" y="13"/>
                      <a:pt x="0" y="29"/>
                    </a:cubicBezTo>
                    <a:cubicBezTo>
                      <a:pt x="0" y="45"/>
                      <a:pt x="13" y="58"/>
                      <a:pt x="28" y="58"/>
                    </a:cubicBezTo>
                    <a:cubicBezTo>
                      <a:pt x="153" y="58"/>
                      <a:pt x="153" y="58"/>
                      <a:pt x="153" y="58"/>
                    </a:cubicBezTo>
                    <a:cubicBezTo>
                      <a:pt x="169" y="58"/>
                      <a:pt x="181" y="45"/>
                      <a:pt x="181" y="2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1435" name="Google Shape;1435;p143"/>
            <p:cNvGrpSpPr/>
            <p:nvPr/>
          </p:nvGrpSpPr>
          <p:grpSpPr>
            <a:xfrm flipH="1">
              <a:off x="9704510" y="4347548"/>
              <a:ext cx="487962" cy="470339"/>
              <a:chOff x="2164" y="505"/>
              <a:chExt cx="3461" cy="3336"/>
            </a:xfrm>
          </p:grpSpPr>
          <p:sp>
            <p:nvSpPr>
              <p:cNvPr id="1436" name="Google Shape;1436;p143"/>
              <p:cNvSpPr/>
              <p:nvPr/>
            </p:nvSpPr>
            <p:spPr>
              <a:xfrm>
                <a:off x="2164" y="505"/>
                <a:ext cx="3461" cy="3336"/>
              </a:xfrm>
              <a:custGeom>
                <a:avLst/>
                <a:gdLst/>
                <a:ahLst/>
                <a:cxnLst/>
                <a:rect l="l" t="t" r="r" b="b"/>
                <a:pathLst>
                  <a:path w="668" h="641" extrusionOk="0">
                    <a:moveTo>
                      <a:pt x="403" y="0"/>
                    </a:moveTo>
                    <a:cubicBezTo>
                      <a:pt x="272" y="0"/>
                      <a:pt x="165" y="106"/>
                      <a:pt x="165" y="238"/>
                    </a:cubicBezTo>
                    <a:cubicBezTo>
                      <a:pt x="165" y="297"/>
                      <a:pt x="187" y="353"/>
                      <a:pt x="226" y="397"/>
                    </a:cubicBezTo>
                    <a:cubicBezTo>
                      <a:pt x="191" y="433"/>
                      <a:pt x="191" y="433"/>
                      <a:pt x="191" y="433"/>
                    </a:cubicBezTo>
                    <a:cubicBezTo>
                      <a:pt x="169" y="419"/>
                      <a:pt x="141" y="422"/>
                      <a:pt x="122" y="441"/>
                    </a:cubicBezTo>
                    <a:cubicBezTo>
                      <a:pt x="22" y="541"/>
                      <a:pt x="22" y="541"/>
                      <a:pt x="22" y="541"/>
                    </a:cubicBezTo>
                    <a:cubicBezTo>
                      <a:pt x="0" y="563"/>
                      <a:pt x="0" y="598"/>
                      <a:pt x="22" y="620"/>
                    </a:cubicBezTo>
                    <a:cubicBezTo>
                      <a:pt x="44" y="641"/>
                      <a:pt x="79" y="641"/>
                      <a:pt x="100" y="620"/>
                    </a:cubicBezTo>
                    <a:cubicBezTo>
                      <a:pt x="201" y="519"/>
                      <a:pt x="201" y="519"/>
                      <a:pt x="201" y="519"/>
                    </a:cubicBezTo>
                    <a:cubicBezTo>
                      <a:pt x="219" y="501"/>
                      <a:pt x="222" y="473"/>
                      <a:pt x="209" y="451"/>
                    </a:cubicBezTo>
                    <a:cubicBezTo>
                      <a:pt x="244" y="416"/>
                      <a:pt x="244" y="416"/>
                      <a:pt x="244" y="416"/>
                    </a:cubicBezTo>
                    <a:cubicBezTo>
                      <a:pt x="342" y="503"/>
                      <a:pt x="493" y="495"/>
                      <a:pt x="581" y="397"/>
                    </a:cubicBezTo>
                    <a:cubicBezTo>
                      <a:pt x="668" y="299"/>
                      <a:pt x="660" y="148"/>
                      <a:pt x="562" y="60"/>
                    </a:cubicBezTo>
                    <a:cubicBezTo>
                      <a:pt x="518" y="21"/>
                      <a:pt x="462" y="0"/>
                      <a:pt x="403" y="0"/>
                    </a:cubicBezTo>
                    <a:close/>
                    <a:moveTo>
                      <a:pt x="183" y="501"/>
                    </a:moveTo>
                    <a:cubicBezTo>
                      <a:pt x="82" y="601"/>
                      <a:pt x="82" y="601"/>
                      <a:pt x="82" y="601"/>
                    </a:cubicBezTo>
                    <a:cubicBezTo>
                      <a:pt x="71" y="613"/>
                      <a:pt x="52" y="613"/>
                      <a:pt x="40" y="601"/>
                    </a:cubicBezTo>
                    <a:cubicBezTo>
                      <a:pt x="28" y="590"/>
                      <a:pt x="28" y="571"/>
                      <a:pt x="40" y="559"/>
                    </a:cubicBezTo>
                    <a:cubicBezTo>
                      <a:pt x="141" y="459"/>
                      <a:pt x="141" y="459"/>
                      <a:pt x="141" y="459"/>
                    </a:cubicBezTo>
                    <a:cubicBezTo>
                      <a:pt x="153" y="448"/>
                      <a:pt x="172" y="449"/>
                      <a:pt x="183" y="461"/>
                    </a:cubicBezTo>
                    <a:cubicBezTo>
                      <a:pt x="193" y="472"/>
                      <a:pt x="193" y="489"/>
                      <a:pt x="183" y="501"/>
                    </a:cubicBezTo>
                    <a:close/>
                    <a:moveTo>
                      <a:pt x="403" y="451"/>
                    </a:moveTo>
                    <a:cubicBezTo>
                      <a:pt x="347" y="451"/>
                      <a:pt x="293" y="429"/>
                      <a:pt x="254" y="389"/>
                    </a:cubicBezTo>
                    <a:cubicBezTo>
                      <a:pt x="254" y="389"/>
                      <a:pt x="253" y="388"/>
                      <a:pt x="253" y="388"/>
                    </a:cubicBezTo>
                    <a:cubicBezTo>
                      <a:pt x="252" y="387"/>
                      <a:pt x="252" y="387"/>
                      <a:pt x="252" y="387"/>
                    </a:cubicBezTo>
                    <a:cubicBezTo>
                      <a:pt x="170" y="303"/>
                      <a:pt x="171" y="169"/>
                      <a:pt x="255" y="86"/>
                    </a:cubicBezTo>
                    <a:cubicBezTo>
                      <a:pt x="339" y="4"/>
                      <a:pt x="474" y="5"/>
                      <a:pt x="556" y="89"/>
                    </a:cubicBezTo>
                    <a:cubicBezTo>
                      <a:pt x="638" y="173"/>
                      <a:pt x="637" y="308"/>
                      <a:pt x="553" y="390"/>
                    </a:cubicBezTo>
                    <a:cubicBezTo>
                      <a:pt x="513" y="429"/>
                      <a:pt x="459" y="451"/>
                      <a:pt x="403" y="45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7" name="Google Shape;1437;p143"/>
              <p:cNvSpPr/>
              <p:nvPr/>
            </p:nvSpPr>
            <p:spPr>
              <a:xfrm>
                <a:off x="3832" y="1010"/>
                <a:ext cx="809" cy="286"/>
              </a:xfrm>
              <a:custGeom>
                <a:avLst/>
                <a:gdLst/>
                <a:ahLst/>
                <a:cxnLst/>
                <a:rect l="l" t="t" r="r" b="b"/>
                <a:pathLst>
                  <a:path w="156" h="55" extrusionOk="0">
                    <a:moveTo>
                      <a:pt x="148" y="25"/>
                    </a:moveTo>
                    <a:cubicBezTo>
                      <a:pt x="104" y="0"/>
                      <a:pt x="49" y="2"/>
                      <a:pt x="7" y="30"/>
                    </a:cubicBezTo>
                    <a:cubicBezTo>
                      <a:pt x="1" y="34"/>
                      <a:pt x="0" y="42"/>
                      <a:pt x="4" y="48"/>
                    </a:cubicBezTo>
                    <a:cubicBezTo>
                      <a:pt x="8" y="54"/>
                      <a:pt x="15" y="55"/>
                      <a:pt x="21" y="51"/>
                    </a:cubicBezTo>
                    <a:cubicBezTo>
                      <a:pt x="55" y="29"/>
                      <a:pt x="99" y="27"/>
                      <a:pt x="135" y="48"/>
                    </a:cubicBezTo>
                    <a:cubicBezTo>
                      <a:pt x="141" y="51"/>
                      <a:pt x="149" y="49"/>
                      <a:pt x="152" y="43"/>
                    </a:cubicBezTo>
                    <a:cubicBezTo>
                      <a:pt x="156" y="37"/>
                      <a:pt x="154" y="29"/>
                      <a:pt x="148" y="26"/>
                    </a:cubicBezTo>
                    <a:lnTo>
                      <a:pt x="148" y="25"/>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
          <p:nvSpPr>
            <p:cNvPr id="1438" name="Google Shape;1438;p143"/>
            <p:cNvSpPr/>
            <p:nvPr/>
          </p:nvSpPr>
          <p:spPr>
            <a:xfrm>
              <a:off x="7523817" y="3872303"/>
              <a:ext cx="420344" cy="464003"/>
            </a:xfrm>
            <a:custGeom>
              <a:avLst/>
              <a:gdLst/>
              <a:ahLst/>
              <a:cxnLst/>
              <a:rect l="l" t="t" r="r" b="b"/>
              <a:pathLst>
                <a:path w="1157" h="1279" extrusionOk="0">
                  <a:moveTo>
                    <a:pt x="1143" y="831"/>
                  </a:moveTo>
                  <a:cubicBezTo>
                    <a:pt x="1132" y="786"/>
                    <a:pt x="1106" y="737"/>
                    <a:pt x="1067" y="685"/>
                  </a:cubicBezTo>
                  <a:cubicBezTo>
                    <a:pt x="1055" y="670"/>
                    <a:pt x="1042" y="654"/>
                    <a:pt x="1029" y="640"/>
                  </a:cubicBezTo>
                  <a:cubicBezTo>
                    <a:pt x="1044" y="622"/>
                    <a:pt x="1056" y="607"/>
                    <a:pt x="1067" y="594"/>
                  </a:cubicBezTo>
                  <a:cubicBezTo>
                    <a:pt x="1106" y="542"/>
                    <a:pt x="1132" y="493"/>
                    <a:pt x="1143" y="448"/>
                  </a:cubicBezTo>
                  <a:cubicBezTo>
                    <a:pt x="1157" y="399"/>
                    <a:pt x="1153" y="355"/>
                    <a:pt x="1132" y="320"/>
                  </a:cubicBezTo>
                  <a:cubicBezTo>
                    <a:pt x="1100" y="264"/>
                    <a:pt x="1030" y="234"/>
                    <a:pt x="929" y="235"/>
                  </a:cubicBezTo>
                  <a:cubicBezTo>
                    <a:pt x="893" y="235"/>
                    <a:pt x="851" y="240"/>
                    <a:pt x="803" y="250"/>
                  </a:cubicBezTo>
                  <a:cubicBezTo>
                    <a:pt x="799" y="236"/>
                    <a:pt x="794" y="222"/>
                    <a:pt x="789" y="209"/>
                  </a:cubicBezTo>
                  <a:cubicBezTo>
                    <a:pt x="815" y="191"/>
                    <a:pt x="831" y="160"/>
                    <a:pt x="831" y="129"/>
                  </a:cubicBezTo>
                  <a:cubicBezTo>
                    <a:pt x="831" y="75"/>
                    <a:pt x="787" y="31"/>
                    <a:pt x="733" y="31"/>
                  </a:cubicBezTo>
                  <a:cubicBezTo>
                    <a:pt x="716" y="31"/>
                    <a:pt x="699" y="36"/>
                    <a:pt x="684" y="45"/>
                  </a:cubicBezTo>
                  <a:cubicBezTo>
                    <a:pt x="653" y="17"/>
                    <a:pt x="618" y="2"/>
                    <a:pt x="583" y="0"/>
                  </a:cubicBezTo>
                  <a:cubicBezTo>
                    <a:pt x="583" y="0"/>
                    <a:pt x="583" y="0"/>
                    <a:pt x="583" y="0"/>
                  </a:cubicBezTo>
                  <a:cubicBezTo>
                    <a:pt x="578" y="0"/>
                    <a:pt x="578" y="0"/>
                    <a:pt x="578" y="0"/>
                  </a:cubicBezTo>
                  <a:cubicBezTo>
                    <a:pt x="538" y="0"/>
                    <a:pt x="498" y="19"/>
                    <a:pt x="462" y="55"/>
                  </a:cubicBezTo>
                  <a:cubicBezTo>
                    <a:pt x="428" y="88"/>
                    <a:pt x="399" y="135"/>
                    <a:pt x="374" y="194"/>
                  </a:cubicBezTo>
                  <a:cubicBezTo>
                    <a:pt x="366" y="212"/>
                    <a:pt x="359" y="231"/>
                    <a:pt x="353" y="250"/>
                  </a:cubicBezTo>
                  <a:cubicBezTo>
                    <a:pt x="305" y="240"/>
                    <a:pt x="264" y="235"/>
                    <a:pt x="227" y="235"/>
                  </a:cubicBezTo>
                  <a:cubicBezTo>
                    <a:pt x="226" y="235"/>
                    <a:pt x="225" y="235"/>
                    <a:pt x="224" y="235"/>
                  </a:cubicBezTo>
                  <a:cubicBezTo>
                    <a:pt x="125" y="235"/>
                    <a:pt x="56" y="264"/>
                    <a:pt x="24" y="320"/>
                  </a:cubicBezTo>
                  <a:cubicBezTo>
                    <a:pt x="4" y="355"/>
                    <a:pt x="0" y="399"/>
                    <a:pt x="13" y="448"/>
                  </a:cubicBezTo>
                  <a:cubicBezTo>
                    <a:pt x="25" y="493"/>
                    <a:pt x="51" y="542"/>
                    <a:pt x="90" y="594"/>
                  </a:cubicBezTo>
                  <a:cubicBezTo>
                    <a:pt x="100" y="607"/>
                    <a:pt x="112" y="622"/>
                    <a:pt x="128" y="640"/>
                  </a:cubicBezTo>
                  <a:cubicBezTo>
                    <a:pt x="115" y="654"/>
                    <a:pt x="102" y="670"/>
                    <a:pt x="90" y="685"/>
                  </a:cubicBezTo>
                  <a:cubicBezTo>
                    <a:pt x="51" y="737"/>
                    <a:pt x="25" y="786"/>
                    <a:pt x="13" y="831"/>
                  </a:cubicBezTo>
                  <a:cubicBezTo>
                    <a:pt x="0" y="880"/>
                    <a:pt x="4" y="924"/>
                    <a:pt x="24" y="959"/>
                  </a:cubicBezTo>
                  <a:cubicBezTo>
                    <a:pt x="39" y="985"/>
                    <a:pt x="63" y="1006"/>
                    <a:pt x="94" y="1020"/>
                  </a:cubicBezTo>
                  <a:cubicBezTo>
                    <a:pt x="94" y="1022"/>
                    <a:pt x="94" y="1025"/>
                    <a:pt x="94" y="1027"/>
                  </a:cubicBezTo>
                  <a:cubicBezTo>
                    <a:pt x="94" y="1081"/>
                    <a:pt x="138" y="1125"/>
                    <a:pt x="191" y="1125"/>
                  </a:cubicBezTo>
                  <a:cubicBezTo>
                    <a:pt x="216" y="1125"/>
                    <a:pt x="239" y="1116"/>
                    <a:pt x="257" y="1099"/>
                  </a:cubicBezTo>
                  <a:cubicBezTo>
                    <a:pt x="274" y="1083"/>
                    <a:pt x="285" y="1063"/>
                    <a:pt x="288" y="1040"/>
                  </a:cubicBezTo>
                  <a:cubicBezTo>
                    <a:pt x="311" y="1038"/>
                    <a:pt x="333" y="1034"/>
                    <a:pt x="353" y="1030"/>
                  </a:cubicBezTo>
                  <a:cubicBezTo>
                    <a:pt x="360" y="1051"/>
                    <a:pt x="367" y="1069"/>
                    <a:pt x="374" y="1085"/>
                  </a:cubicBezTo>
                  <a:cubicBezTo>
                    <a:pt x="399" y="1145"/>
                    <a:pt x="429" y="1191"/>
                    <a:pt x="462" y="1224"/>
                  </a:cubicBezTo>
                  <a:cubicBezTo>
                    <a:pt x="498" y="1260"/>
                    <a:pt x="538" y="1279"/>
                    <a:pt x="578" y="1279"/>
                  </a:cubicBezTo>
                  <a:cubicBezTo>
                    <a:pt x="619" y="1279"/>
                    <a:pt x="659" y="1260"/>
                    <a:pt x="695" y="1224"/>
                  </a:cubicBezTo>
                  <a:cubicBezTo>
                    <a:pt x="728" y="1191"/>
                    <a:pt x="758" y="1145"/>
                    <a:pt x="783" y="1085"/>
                  </a:cubicBezTo>
                  <a:cubicBezTo>
                    <a:pt x="790" y="1069"/>
                    <a:pt x="796" y="1051"/>
                    <a:pt x="803" y="1030"/>
                  </a:cubicBezTo>
                  <a:cubicBezTo>
                    <a:pt x="859" y="1041"/>
                    <a:pt x="911" y="1046"/>
                    <a:pt x="957" y="1043"/>
                  </a:cubicBezTo>
                  <a:cubicBezTo>
                    <a:pt x="975" y="1074"/>
                    <a:pt x="1007" y="1093"/>
                    <a:pt x="1043" y="1093"/>
                  </a:cubicBezTo>
                  <a:cubicBezTo>
                    <a:pt x="1097" y="1093"/>
                    <a:pt x="1140" y="1049"/>
                    <a:pt x="1140" y="996"/>
                  </a:cubicBezTo>
                  <a:cubicBezTo>
                    <a:pt x="1140" y="983"/>
                    <a:pt x="1138" y="971"/>
                    <a:pt x="1133" y="959"/>
                  </a:cubicBezTo>
                  <a:cubicBezTo>
                    <a:pt x="1153" y="924"/>
                    <a:pt x="1156" y="880"/>
                    <a:pt x="1143" y="831"/>
                  </a:cubicBezTo>
                  <a:close/>
                  <a:moveTo>
                    <a:pt x="191" y="970"/>
                  </a:moveTo>
                  <a:cubicBezTo>
                    <a:pt x="223" y="970"/>
                    <a:pt x="249" y="996"/>
                    <a:pt x="249" y="1027"/>
                  </a:cubicBezTo>
                  <a:cubicBezTo>
                    <a:pt x="249" y="1059"/>
                    <a:pt x="223" y="1084"/>
                    <a:pt x="191" y="1084"/>
                  </a:cubicBezTo>
                  <a:cubicBezTo>
                    <a:pt x="160" y="1084"/>
                    <a:pt x="134" y="1059"/>
                    <a:pt x="134" y="1027"/>
                  </a:cubicBezTo>
                  <a:cubicBezTo>
                    <a:pt x="134" y="996"/>
                    <a:pt x="160" y="970"/>
                    <a:pt x="191" y="970"/>
                  </a:cubicBezTo>
                  <a:close/>
                  <a:moveTo>
                    <a:pt x="1043" y="898"/>
                  </a:moveTo>
                  <a:cubicBezTo>
                    <a:pt x="989" y="898"/>
                    <a:pt x="945" y="942"/>
                    <a:pt x="945" y="996"/>
                  </a:cubicBezTo>
                  <a:cubicBezTo>
                    <a:pt x="945" y="998"/>
                    <a:pt x="945" y="1001"/>
                    <a:pt x="946" y="1003"/>
                  </a:cubicBezTo>
                  <a:cubicBezTo>
                    <a:pt x="907" y="1005"/>
                    <a:pt x="863" y="1000"/>
                    <a:pt x="816" y="991"/>
                  </a:cubicBezTo>
                  <a:cubicBezTo>
                    <a:pt x="833" y="933"/>
                    <a:pt x="845" y="868"/>
                    <a:pt x="853" y="798"/>
                  </a:cubicBezTo>
                  <a:cubicBezTo>
                    <a:pt x="910" y="756"/>
                    <a:pt x="960" y="713"/>
                    <a:pt x="1002" y="669"/>
                  </a:cubicBezTo>
                  <a:cubicBezTo>
                    <a:pt x="1015" y="684"/>
                    <a:pt x="1025" y="697"/>
                    <a:pt x="1035" y="709"/>
                  </a:cubicBezTo>
                  <a:cubicBezTo>
                    <a:pt x="1070" y="756"/>
                    <a:pt x="1094" y="801"/>
                    <a:pt x="1104" y="841"/>
                  </a:cubicBezTo>
                  <a:cubicBezTo>
                    <a:pt x="1113" y="872"/>
                    <a:pt x="1113" y="899"/>
                    <a:pt x="1106" y="921"/>
                  </a:cubicBezTo>
                  <a:cubicBezTo>
                    <a:pt x="1088" y="906"/>
                    <a:pt x="1066" y="898"/>
                    <a:pt x="1043" y="898"/>
                  </a:cubicBezTo>
                  <a:close/>
                  <a:moveTo>
                    <a:pt x="858" y="535"/>
                  </a:moveTo>
                  <a:cubicBezTo>
                    <a:pt x="901" y="569"/>
                    <a:pt x="940" y="604"/>
                    <a:pt x="975" y="640"/>
                  </a:cubicBezTo>
                  <a:cubicBezTo>
                    <a:pt x="940" y="675"/>
                    <a:pt x="901" y="711"/>
                    <a:pt x="858" y="744"/>
                  </a:cubicBezTo>
                  <a:cubicBezTo>
                    <a:pt x="860" y="711"/>
                    <a:pt x="862" y="675"/>
                    <a:pt x="862" y="640"/>
                  </a:cubicBezTo>
                  <a:cubicBezTo>
                    <a:pt x="862" y="604"/>
                    <a:pt x="860" y="569"/>
                    <a:pt x="858" y="535"/>
                  </a:cubicBezTo>
                  <a:close/>
                  <a:moveTo>
                    <a:pt x="1002" y="610"/>
                  </a:moveTo>
                  <a:cubicBezTo>
                    <a:pt x="960" y="567"/>
                    <a:pt x="910" y="523"/>
                    <a:pt x="853" y="481"/>
                  </a:cubicBezTo>
                  <a:cubicBezTo>
                    <a:pt x="845" y="411"/>
                    <a:pt x="833" y="346"/>
                    <a:pt x="816" y="288"/>
                  </a:cubicBezTo>
                  <a:cubicBezTo>
                    <a:pt x="858" y="280"/>
                    <a:pt x="897" y="275"/>
                    <a:pt x="930" y="275"/>
                  </a:cubicBezTo>
                  <a:cubicBezTo>
                    <a:pt x="931" y="275"/>
                    <a:pt x="932" y="275"/>
                    <a:pt x="933" y="275"/>
                  </a:cubicBezTo>
                  <a:cubicBezTo>
                    <a:pt x="1015" y="275"/>
                    <a:pt x="1073" y="298"/>
                    <a:pt x="1097" y="340"/>
                  </a:cubicBezTo>
                  <a:cubicBezTo>
                    <a:pt x="1112" y="366"/>
                    <a:pt x="1115" y="399"/>
                    <a:pt x="1104" y="438"/>
                  </a:cubicBezTo>
                  <a:cubicBezTo>
                    <a:pt x="1094" y="477"/>
                    <a:pt x="1070" y="523"/>
                    <a:pt x="1035" y="570"/>
                  </a:cubicBezTo>
                  <a:cubicBezTo>
                    <a:pt x="1024" y="584"/>
                    <a:pt x="1013" y="597"/>
                    <a:pt x="1002" y="610"/>
                  </a:cubicBezTo>
                  <a:close/>
                  <a:moveTo>
                    <a:pt x="578" y="1239"/>
                  </a:moveTo>
                  <a:cubicBezTo>
                    <a:pt x="549" y="1239"/>
                    <a:pt x="519" y="1224"/>
                    <a:pt x="490" y="1196"/>
                  </a:cubicBezTo>
                  <a:cubicBezTo>
                    <a:pt x="461" y="1167"/>
                    <a:pt x="434" y="1123"/>
                    <a:pt x="411" y="1069"/>
                  </a:cubicBezTo>
                  <a:cubicBezTo>
                    <a:pt x="405" y="1056"/>
                    <a:pt x="399" y="1040"/>
                    <a:pt x="393" y="1021"/>
                  </a:cubicBezTo>
                  <a:cubicBezTo>
                    <a:pt x="450" y="1007"/>
                    <a:pt x="512" y="985"/>
                    <a:pt x="578" y="956"/>
                  </a:cubicBezTo>
                  <a:cubicBezTo>
                    <a:pt x="643" y="985"/>
                    <a:pt x="705" y="1007"/>
                    <a:pt x="764" y="1021"/>
                  </a:cubicBezTo>
                  <a:cubicBezTo>
                    <a:pt x="757" y="1040"/>
                    <a:pt x="752" y="1056"/>
                    <a:pt x="746" y="1069"/>
                  </a:cubicBezTo>
                  <a:cubicBezTo>
                    <a:pt x="723" y="1123"/>
                    <a:pt x="696" y="1167"/>
                    <a:pt x="666" y="1196"/>
                  </a:cubicBezTo>
                  <a:cubicBezTo>
                    <a:pt x="638" y="1224"/>
                    <a:pt x="608" y="1239"/>
                    <a:pt x="578" y="1239"/>
                  </a:cubicBezTo>
                  <a:close/>
                  <a:moveTo>
                    <a:pt x="733" y="186"/>
                  </a:moveTo>
                  <a:cubicBezTo>
                    <a:pt x="702" y="186"/>
                    <a:pt x="676" y="160"/>
                    <a:pt x="676" y="129"/>
                  </a:cubicBezTo>
                  <a:cubicBezTo>
                    <a:pt x="676" y="97"/>
                    <a:pt x="702" y="72"/>
                    <a:pt x="733" y="72"/>
                  </a:cubicBezTo>
                  <a:cubicBezTo>
                    <a:pt x="765" y="72"/>
                    <a:pt x="790" y="97"/>
                    <a:pt x="790" y="129"/>
                  </a:cubicBezTo>
                  <a:cubicBezTo>
                    <a:pt x="790" y="160"/>
                    <a:pt x="765" y="186"/>
                    <a:pt x="733" y="186"/>
                  </a:cubicBezTo>
                  <a:close/>
                  <a:moveTo>
                    <a:pt x="821" y="640"/>
                  </a:moveTo>
                  <a:cubicBezTo>
                    <a:pt x="821" y="686"/>
                    <a:pt x="819" y="731"/>
                    <a:pt x="815" y="776"/>
                  </a:cubicBezTo>
                  <a:cubicBezTo>
                    <a:pt x="778" y="802"/>
                    <a:pt x="739" y="827"/>
                    <a:pt x="700" y="850"/>
                  </a:cubicBezTo>
                  <a:cubicBezTo>
                    <a:pt x="659" y="873"/>
                    <a:pt x="618" y="894"/>
                    <a:pt x="578" y="913"/>
                  </a:cubicBezTo>
                  <a:cubicBezTo>
                    <a:pt x="539" y="895"/>
                    <a:pt x="498" y="874"/>
                    <a:pt x="457" y="850"/>
                  </a:cubicBezTo>
                  <a:cubicBezTo>
                    <a:pt x="417" y="827"/>
                    <a:pt x="379" y="802"/>
                    <a:pt x="342" y="776"/>
                  </a:cubicBezTo>
                  <a:cubicBezTo>
                    <a:pt x="338" y="731"/>
                    <a:pt x="335" y="686"/>
                    <a:pt x="335" y="640"/>
                  </a:cubicBezTo>
                  <a:cubicBezTo>
                    <a:pt x="335" y="594"/>
                    <a:pt x="338" y="548"/>
                    <a:pt x="342" y="503"/>
                  </a:cubicBezTo>
                  <a:cubicBezTo>
                    <a:pt x="381" y="475"/>
                    <a:pt x="419" y="451"/>
                    <a:pt x="457" y="429"/>
                  </a:cubicBezTo>
                  <a:cubicBezTo>
                    <a:pt x="495" y="407"/>
                    <a:pt x="536" y="386"/>
                    <a:pt x="578" y="367"/>
                  </a:cubicBezTo>
                  <a:cubicBezTo>
                    <a:pt x="620" y="386"/>
                    <a:pt x="661" y="407"/>
                    <a:pt x="700" y="429"/>
                  </a:cubicBezTo>
                  <a:cubicBezTo>
                    <a:pt x="738" y="451"/>
                    <a:pt x="775" y="475"/>
                    <a:pt x="815" y="503"/>
                  </a:cubicBezTo>
                  <a:cubicBezTo>
                    <a:pt x="819" y="549"/>
                    <a:pt x="821" y="594"/>
                    <a:pt x="821" y="640"/>
                  </a:cubicBezTo>
                  <a:close/>
                  <a:moveTo>
                    <a:pt x="720" y="394"/>
                  </a:moveTo>
                  <a:cubicBezTo>
                    <a:pt x="690" y="377"/>
                    <a:pt x="659" y="361"/>
                    <a:pt x="628" y="345"/>
                  </a:cubicBezTo>
                  <a:cubicBezTo>
                    <a:pt x="680" y="325"/>
                    <a:pt x="730" y="308"/>
                    <a:pt x="777" y="296"/>
                  </a:cubicBezTo>
                  <a:cubicBezTo>
                    <a:pt x="791" y="344"/>
                    <a:pt x="801" y="396"/>
                    <a:pt x="809" y="450"/>
                  </a:cubicBezTo>
                  <a:cubicBezTo>
                    <a:pt x="780" y="430"/>
                    <a:pt x="750" y="411"/>
                    <a:pt x="720" y="394"/>
                  </a:cubicBezTo>
                  <a:close/>
                  <a:moveTo>
                    <a:pt x="578" y="41"/>
                  </a:moveTo>
                  <a:cubicBezTo>
                    <a:pt x="604" y="41"/>
                    <a:pt x="630" y="51"/>
                    <a:pt x="654" y="72"/>
                  </a:cubicBezTo>
                  <a:cubicBezTo>
                    <a:pt x="642" y="89"/>
                    <a:pt x="636" y="108"/>
                    <a:pt x="636" y="129"/>
                  </a:cubicBezTo>
                  <a:cubicBezTo>
                    <a:pt x="636" y="183"/>
                    <a:pt x="679" y="226"/>
                    <a:pt x="733" y="226"/>
                  </a:cubicBezTo>
                  <a:cubicBezTo>
                    <a:pt x="740" y="226"/>
                    <a:pt x="746" y="226"/>
                    <a:pt x="752" y="225"/>
                  </a:cubicBezTo>
                  <a:cubicBezTo>
                    <a:pt x="756" y="235"/>
                    <a:pt x="760" y="247"/>
                    <a:pt x="764" y="258"/>
                  </a:cubicBezTo>
                  <a:cubicBezTo>
                    <a:pt x="705" y="273"/>
                    <a:pt x="642" y="295"/>
                    <a:pt x="578" y="323"/>
                  </a:cubicBezTo>
                  <a:cubicBezTo>
                    <a:pt x="514" y="294"/>
                    <a:pt x="452" y="273"/>
                    <a:pt x="393" y="258"/>
                  </a:cubicBezTo>
                  <a:cubicBezTo>
                    <a:pt x="398" y="243"/>
                    <a:pt x="404" y="226"/>
                    <a:pt x="411" y="210"/>
                  </a:cubicBezTo>
                  <a:cubicBezTo>
                    <a:pt x="434" y="156"/>
                    <a:pt x="461" y="112"/>
                    <a:pt x="490" y="83"/>
                  </a:cubicBezTo>
                  <a:cubicBezTo>
                    <a:pt x="519" y="55"/>
                    <a:pt x="548" y="41"/>
                    <a:pt x="578" y="41"/>
                  </a:cubicBezTo>
                  <a:close/>
                  <a:moveTo>
                    <a:pt x="348" y="450"/>
                  </a:moveTo>
                  <a:cubicBezTo>
                    <a:pt x="356" y="395"/>
                    <a:pt x="367" y="343"/>
                    <a:pt x="380" y="296"/>
                  </a:cubicBezTo>
                  <a:cubicBezTo>
                    <a:pt x="427" y="308"/>
                    <a:pt x="477" y="324"/>
                    <a:pt x="529" y="345"/>
                  </a:cubicBezTo>
                  <a:cubicBezTo>
                    <a:pt x="497" y="361"/>
                    <a:pt x="467" y="377"/>
                    <a:pt x="437" y="394"/>
                  </a:cubicBezTo>
                  <a:cubicBezTo>
                    <a:pt x="408" y="411"/>
                    <a:pt x="379" y="429"/>
                    <a:pt x="348" y="450"/>
                  </a:cubicBezTo>
                  <a:close/>
                  <a:moveTo>
                    <a:pt x="299" y="744"/>
                  </a:moveTo>
                  <a:cubicBezTo>
                    <a:pt x="255" y="711"/>
                    <a:pt x="216" y="675"/>
                    <a:pt x="182" y="640"/>
                  </a:cubicBezTo>
                  <a:cubicBezTo>
                    <a:pt x="216" y="605"/>
                    <a:pt x="255" y="569"/>
                    <a:pt x="299" y="535"/>
                  </a:cubicBezTo>
                  <a:cubicBezTo>
                    <a:pt x="296" y="572"/>
                    <a:pt x="295" y="607"/>
                    <a:pt x="295" y="640"/>
                  </a:cubicBezTo>
                  <a:cubicBezTo>
                    <a:pt x="295" y="675"/>
                    <a:pt x="296" y="711"/>
                    <a:pt x="299" y="744"/>
                  </a:cubicBezTo>
                  <a:close/>
                  <a:moveTo>
                    <a:pt x="304" y="481"/>
                  </a:moveTo>
                  <a:cubicBezTo>
                    <a:pt x="247" y="523"/>
                    <a:pt x="197" y="567"/>
                    <a:pt x="155" y="610"/>
                  </a:cubicBezTo>
                  <a:cubicBezTo>
                    <a:pt x="144" y="597"/>
                    <a:pt x="133" y="584"/>
                    <a:pt x="122" y="570"/>
                  </a:cubicBezTo>
                  <a:cubicBezTo>
                    <a:pt x="87" y="523"/>
                    <a:pt x="63" y="477"/>
                    <a:pt x="52" y="438"/>
                  </a:cubicBezTo>
                  <a:cubicBezTo>
                    <a:pt x="42" y="399"/>
                    <a:pt x="44" y="366"/>
                    <a:pt x="59" y="340"/>
                  </a:cubicBezTo>
                  <a:cubicBezTo>
                    <a:pt x="84" y="298"/>
                    <a:pt x="142" y="275"/>
                    <a:pt x="224" y="275"/>
                  </a:cubicBezTo>
                  <a:cubicBezTo>
                    <a:pt x="225" y="275"/>
                    <a:pt x="226" y="275"/>
                    <a:pt x="227" y="275"/>
                  </a:cubicBezTo>
                  <a:cubicBezTo>
                    <a:pt x="260" y="275"/>
                    <a:pt x="298" y="280"/>
                    <a:pt x="341" y="288"/>
                  </a:cubicBezTo>
                  <a:cubicBezTo>
                    <a:pt x="324" y="346"/>
                    <a:pt x="312" y="411"/>
                    <a:pt x="304" y="481"/>
                  </a:cubicBezTo>
                  <a:close/>
                  <a:moveTo>
                    <a:pt x="155" y="669"/>
                  </a:moveTo>
                  <a:cubicBezTo>
                    <a:pt x="197" y="713"/>
                    <a:pt x="247" y="756"/>
                    <a:pt x="304" y="798"/>
                  </a:cubicBezTo>
                  <a:cubicBezTo>
                    <a:pt x="312" y="869"/>
                    <a:pt x="324" y="934"/>
                    <a:pt x="341" y="992"/>
                  </a:cubicBezTo>
                  <a:cubicBezTo>
                    <a:pt x="322" y="995"/>
                    <a:pt x="304" y="998"/>
                    <a:pt x="285" y="1000"/>
                  </a:cubicBezTo>
                  <a:cubicBezTo>
                    <a:pt x="273" y="958"/>
                    <a:pt x="235" y="930"/>
                    <a:pt x="191" y="930"/>
                  </a:cubicBezTo>
                  <a:cubicBezTo>
                    <a:pt x="156" y="930"/>
                    <a:pt x="123" y="950"/>
                    <a:pt x="106" y="981"/>
                  </a:cubicBezTo>
                  <a:cubicBezTo>
                    <a:pt x="85" y="970"/>
                    <a:pt x="69" y="956"/>
                    <a:pt x="59" y="939"/>
                  </a:cubicBezTo>
                  <a:cubicBezTo>
                    <a:pt x="44" y="913"/>
                    <a:pt x="42" y="880"/>
                    <a:pt x="52" y="841"/>
                  </a:cubicBezTo>
                  <a:cubicBezTo>
                    <a:pt x="63" y="801"/>
                    <a:pt x="87" y="756"/>
                    <a:pt x="122" y="709"/>
                  </a:cubicBezTo>
                  <a:cubicBezTo>
                    <a:pt x="131" y="697"/>
                    <a:pt x="142" y="684"/>
                    <a:pt x="155" y="669"/>
                  </a:cubicBezTo>
                  <a:close/>
                  <a:moveTo>
                    <a:pt x="437" y="885"/>
                  </a:moveTo>
                  <a:cubicBezTo>
                    <a:pt x="468" y="903"/>
                    <a:pt x="499" y="919"/>
                    <a:pt x="529" y="934"/>
                  </a:cubicBezTo>
                  <a:cubicBezTo>
                    <a:pt x="480" y="954"/>
                    <a:pt x="430" y="970"/>
                    <a:pt x="380" y="982"/>
                  </a:cubicBezTo>
                  <a:cubicBezTo>
                    <a:pt x="366" y="934"/>
                    <a:pt x="355" y="882"/>
                    <a:pt x="348" y="829"/>
                  </a:cubicBezTo>
                  <a:cubicBezTo>
                    <a:pt x="377" y="849"/>
                    <a:pt x="407" y="867"/>
                    <a:pt x="437" y="885"/>
                  </a:cubicBezTo>
                  <a:close/>
                  <a:moveTo>
                    <a:pt x="809" y="829"/>
                  </a:moveTo>
                  <a:cubicBezTo>
                    <a:pt x="801" y="882"/>
                    <a:pt x="791" y="934"/>
                    <a:pt x="776" y="982"/>
                  </a:cubicBezTo>
                  <a:cubicBezTo>
                    <a:pt x="728" y="970"/>
                    <a:pt x="678" y="954"/>
                    <a:pt x="627" y="933"/>
                  </a:cubicBezTo>
                  <a:cubicBezTo>
                    <a:pt x="662" y="917"/>
                    <a:pt x="692" y="901"/>
                    <a:pt x="720" y="885"/>
                  </a:cubicBezTo>
                  <a:cubicBezTo>
                    <a:pt x="750" y="867"/>
                    <a:pt x="780" y="849"/>
                    <a:pt x="809" y="829"/>
                  </a:cubicBezTo>
                  <a:close/>
                  <a:moveTo>
                    <a:pt x="1043" y="938"/>
                  </a:moveTo>
                  <a:cubicBezTo>
                    <a:pt x="1043" y="938"/>
                    <a:pt x="1043" y="938"/>
                    <a:pt x="1043" y="938"/>
                  </a:cubicBezTo>
                  <a:cubicBezTo>
                    <a:pt x="1074" y="938"/>
                    <a:pt x="1100" y="964"/>
                    <a:pt x="1100" y="996"/>
                  </a:cubicBezTo>
                  <a:cubicBezTo>
                    <a:pt x="1100" y="1027"/>
                    <a:pt x="1074" y="1053"/>
                    <a:pt x="1043" y="1053"/>
                  </a:cubicBezTo>
                  <a:cubicBezTo>
                    <a:pt x="1011" y="1053"/>
                    <a:pt x="985" y="1027"/>
                    <a:pt x="985" y="996"/>
                  </a:cubicBezTo>
                  <a:cubicBezTo>
                    <a:pt x="985" y="964"/>
                    <a:pt x="1011" y="938"/>
                    <a:pt x="1043" y="938"/>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39" name="Google Shape;1439;p143"/>
            <p:cNvSpPr/>
            <p:nvPr/>
          </p:nvSpPr>
          <p:spPr>
            <a:xfrm>
              <a:off x="9477133" y="3003154"/>
              <a:ext cx="603250" cy="1150938"/>
            </a:xfrm>
            <a:custGeom>
              <a:avLst/>
              <a:gdLst/>
              <a:ahLst/>
              <a:cxnLst/>
              <a:rect l="l" t="t" r="r" b="b"/>
              <a:pathLst>
                <a:path w="411" h="785" extrusionOk="0">
                  <a:moveTo>
                    <a:pt x="351" y="40"/>
                  </a:moveTo>
                  <a:cubicBezTo>
                    <a:pt x="390" y="40"/>
                    <a:pt x="390" y="40"/>
                    <a:pt x="390" y="40"/>
                  </a:cubicBezTo>
                  <a:cubicBezTo>
                    <a:pt x="402" y="40"/>
                    <a:pt x="411" y="31"/>
                    <a:pt x="411" y="20"/>
                  </a:cubicBezTo>
                  <a:cubicBezTo>
                    <a:pt x="411" y="9"/>
                    <a:pt x="402" y="0"/>
                    <a:pt x="390" y="0"/>
                  </a:cubicBezTo>
                  <a:cubicBezTo>
                    <a:pt x="20" y="0"/>
                    <a:pt x="20" y="0"/>
                    <a:pt x="20" y="0"/>
                  </a:cubicBezTo>
                  <a:cubicBezTo>
                    <a:pt x="9" y="0"/>
                    <a:pt x="0" y="9"/>
                    <a:pt x="0" y="20"/>
                  </a:cubicBezTo>
                  <a:cubicBezTo>
                    <a:pt x="0" y="31"/>
                    <a:pt x="9" y="40"/>
                    <a:pt x="20" y="40"/>
                  </a:cubicBezTo>
                  <a:cubicBezTo>
                    <a:pt x="59" y="40"/>
                    <a:pt x="59" y="40"/>
                    <a:pt x="59" y="40"/>
                  </a:cubicBezTo>
                  <a:cubicBezTo>
                    <a:pt x="59" y="635"/>
                    <a:pt x="59" y="635"/>
                    <a:pt x="59" y="635"/>
                  </a:cubicBezTo>
                  <a:cubicBezTo>
                    <a:pt x="57" y="715"/>
                    <a:pt x="120" y="783"/>
                    <a:pt x="201" y="785"/>
                  </a:cubicBezTo>
                  <a:cubicBezTo>
                    <a:pt x="202" y="785"/>
                    <a:pt x="204" y="785"/>
                    <a:pt x="205" y="785"/>
                  </a:cubicBezTo>
                  <a:cubicBezTo>
                    <a:pt x="284" y="785"/>
                    <a:pt x="349" y="723"/>
                    <a:pt x="351" y="644"/>
                  </a:cubicBezTo>
                  <a:cubicBezTo>
                    <a:pt x="351" y="641"/>
                    <a:pt x="351" y="638"/>
                    <a:pt x="351" y="635"/>
                  </a:cubicBezTo>
                  <a:lnTo>
                    <a:pt x="351" y="40"/>
                  </a:lnTo>
                  <a:close/>
                  <a:moveTo>
                    <a:pt x="195" y="527"/>
                  </a:moveTo>
                  <a:cubicBezTo>
                    <a:pt x="100" y="527"/>
                    <a:pt x="100" y="527"/>
                    <a:pt x="100" y="527"/>
                  </a:cubicBezTo>
                  <a:cubicBezTo>
                    <a:pt x="100" y="390"/>
                    <a:pt x="100" y="390"/>
                    <a:pt x="100" y="390"/>
                  </a:cubicBezTo>
                  <a:cubicBezTo>
                    <a:pt x="195" y="390"/>
                    <a:pt x="195" y="390"/>
                    <a:pt x="195" y="390"/>
                  </a:cubicBezTo>
                  <a:cubicBezTo>
                    <a:pt x="206" y="390"/>
                    <a:pt x="215" y="381"/>
                    <a:pt x="215" y="370"/>
                  </a:cubicBezTo>
                  <a:cubicBezTo>
                    <a:pt x="215" y="358"/>
                    <a:pt x="206" y="349"/>
                    <a:pt x="195" y="349"/>
                  </a:cubicBezTo>
                  <a:cubicBezTo>
                    <a:pt x="100" y="349"/>
                    <a:pt x="100" y="349"/>
                    <a:pt x="100" y="349"/>
                  </a:cubicBezTo>
                  <a:cubicBezTo>
                    <a:pt x="100" y="212"/>
                    <a:pt x="100" y="212"/>
                    <a:pt x="100" y="212"/>
                  </a:cubicBezTo>
                  <a:cubicBezTo>
                    <a:pt x="195" y="212"/>
                    <a:pt x="195" y="212"/>
                    <a:pt x="195" y="212"/>
                  </a:cubicBezTo>
                  <a:cubicBezTo>
                    <a:pt x="206" y="212"/>
                    <a:pt x="215" y="203"/>
                    <a:pt x="215" y="191"/>
                  </a:cubicBezTo>
                  <a:cubicBezTo>
                    <a:pt x="215" y="180"/>
                    <a:pt x="206" y="171"/>
                    <a:pt x="195" y="171"/>
                  </a:cubicBezTo>
                  <a:cubicBezTo>
                    <a:pt x="100" y="171"/>
                    <a:pt x="100" y="171"/>
                    <a:pt x="100" y="171"/>
                  </a:cubicBezTo>
                  <a:cubicBezTo>
                    <a:pt x="100" y="40"/>
                    <a:pt x="100" y="40"/>
                    <a:pt x="100" y="40"/>
                  </a:cubicBezTo>
                  <a:cubicBezTo>
                    <a:pt x="311" y="40"/>
                    <a:pt x="311" y="40"/>
                    <a:pt x="311" y="40"/>
                  </a:cubicBezTo>
                  <a:cubicBezTo>
                    <a:pt x="311" y="635"/>
                    <a:pt x="311" y="635"/>
                    <a:pt x="311" y="635"/>
                  </a:cubicBezTo>
                  <a:cubicBezTo>
                    <a:pt x="311" y="635"/>
                    <a:pt x="311" y="635"/>
                    <a:pt x="311" y="635"/>
                  </a:cubicBezTo>
                  <a:cubicBezTo>
                    <a:pt x="312" y="663"/>
                    <a:pt x="302" y="690"/>
                    <a:pt x="282" y="711"/>
                  </a:cubicBezTo>
                  <a:cubicBezTo>
                    <a:pt x="263" y="731"/>
                    <a:pt x="237" y="743"/>
                    <a:pt x="209" y="744"/>
                  </a:cubicBezTo>
                  <a:cubicBezTo>
                    <a:pt x="208" y="744"/>
                    <a:pt x="206" y="744"/>
                    <a:pt x="205" y="744"/>
                  </a:cubicBezTo>
                  <a:cubicBezTo>
                    <a:pt x="149" y="744"/>
                    <a:pt x="102" y="699"/>
                    <a:pt x="100" y="643"/>
                  </a:cubicBezTo>
                  <a:cubicBezTo>
                    <a:pt x="100" y="640"/>
                    <a:pt x="100" y="638"/>
                    <a:pt x="100" y="635"/>
                  </a:cubicBezTo>
                  <a:cubicBezTo>
                    <a:pt x="100" y="568"/>
                    <a:pt x="100" y="568"/>
                    <a:pt x="100" y="568"/>
                  </a:cubicBezTo>
                  <a:cubicBezTo>
                    <a:pt x="195" y="568"/>
                    <a:pt x="195" y="568"/>
                    <a:pt x="195" y="568"/>
                  </a:cubicBezTo>
                  <a:cubicBezTo>
                    <a:pt x="206" y="568"/>
                    <a:pt x="215" y="559"/>
                    <a:pt x="215" y="548"/>
                  </a:cubicBezTo>
                  <a:cubicBezTo>
                    <a:pt x="215" y="536"/>
                    <a:pt x="206" y="527"/>
                    <a:pt x="195" y="527"/>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0" name="Google Shape;1440;p143"/>
            <p:cNvSpPr/>
            <p:nvPr/>
          </p:nvSpPr>
          <p:spPr>
            <a:xfrm>
              <a:off x="9524892" y="2501476"/>
              <a:ext cx="317500" cy="314325"/>
            </a:xfrm>
            <a:custGeom>
              <a:avLst/>
              <a:gdLst/>
              <a:ahLst/>
              <a:cxnLst/>
              <a:rect l="l" t="t" r="r" b="b"/>
              <a:pathLst>
                <a:path w="216" h="215" extrusionOk="0">
                  <a:moveTo>
                    <a:pt x="108" y="215"/>
                  </a:moveTo>
                  <a:cubicBezTo>
                    <a:pt x="167" y="215"/>
                    <a:pt x="216" y="167"/>
                    <a:pt x="216" y="107"/>
                  </a:cubicBezTo>
                  <a:cubicBezTo>
                    <a:pt x="216" y="48"/>
                    <a:pt x="167" y="0"/>
                    <a:pt x="108" y="0"/>
                  </a:cubicBezTo>
                  <a:cubicBezTo>
                    <a:pt x="48" y="0"/>
                    <a:pt x="0" y="48"/>
                    <a:pt x="0" y="107"/>
                  </a:cubicBezTo>
                  <a:cubicBezTo>
                    <a:pt x="0" y="167"/>
                    <a:pt x="48" y="215"/>
                    <a:pt x="108" y="215"/>
                  </a:cubicBezTo>
                  <a:close/>
                  <a:moveTo>
                    <a:pt x="108" y="174"/>
                  </a:moveTo>
                  <a:cubicBezTo>
                    <a:pt x="71" y="174"/>
                    <a:pt x="41" y="144"/>
                    <a:pt x="41" y="107"/>
                  </a:cubicBezTo>
                  <a:cubicBezTo>
                    <a:pt x="41" y="70"/>
                    <a:pt x="71" y="40"/>
                    <a:pt x="108" y="40"/>
                  </a:cubicBezTo>
                  <a:cubicBezTo>
                    <a:pt x="145" y="40"/>
                    <a:pt x="175" y="70"/>
                    <a:pt x="175" y="107"/>
                  </a:cubicBezTo>
                  <a:cubicBezTo>
                    <a:pt x="175" y="107"/>
                    <a:pt x="175" y="107"/>
                    <a:pt x="175" y="107"/>
                  </a:cubicBezTo>
                  <a:cubicBezTo>
                    <a:pt x="175" y="144"/>
                    <a:pt x="145" y="174"/>
                    <a:pt x="108" y="17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1" name="Google Shape;1441;p143"/>
            <p:cNvSpPr/>
            <p:nvPr/>
          </p:nvSpPr>
          <p:spPr>
            <a:xfrm>
              <a:off x="9842392" y="2365185"/>
              <a:ext cx="144463" cy="146050"/>
            </a:xfrm>
            <a:custGeom>
              <a:avLst/>
              <a:gdLst/>
              <a:ahLst/>
              <a:cxnLst/>
              <a:rect l="l" t="t" r="r" b="b"/>
              <a:pathLst>
                <a:path w="99" h="99" extrusionOk="0">
                  <a:moveTo>
                    <a:pt x="49" y="99"/>
                  </a:moveTo>
                  <a:cubicBezTo>
                    <a:pt x="50" y="99"/>
                    <a:pt x="50" y="99"/>
                    <a:pt x="50" y="99"/>
                  </a:cubicBezTo>
                  <a:cubicBezTo>
                    <a:pt x="77" y="99"/>
                    <a:pt x="99" y="76"/>
                    <a:pt x="99" y="49"/>
                  </a:cubicBezTo>
                  <a:cubicBezTo>
                    <a:pt x="99" y="22"/>
                    <a:pt x="77" y="0"/>
                    <a:pt x="49" y="0"/>
                  </a:cubicBezTo>
                  <a:cubicBezTo>
                    <a:pt x="22" y="0"/>
                    <a:pt x="0" y="22"/>
                    <a:pt x="0" y="49"/>
                  </a:cubicBezTo>
                  <a:cubicBezTo>
                    <a:pt x="0" y="62"/>
                    <a:pt x="5" y="75"/>
                    <a:pt x="14" y="84"/>
                  </a:cubicBezTo>
                  <a:cubicBezTo>
                    <a:pt x="24" y="94"/>
                    <a:pt x="36" y="99"/>
                    <a:pt x="49" y="99"/>
                  </a:cubicBezTo>
                  <a:close/>
                  <a:moveTo>
                    <a:pt x="41" y="49"/>
                  </a:moveTo>
                  <a:cubicBezTo>
                    <a:pt x="41" y="44"/>
                    <a:pt x="45" y="40"/>
                    <a:pt x="50" y="40"/>
                  </a:cubicBezTo>
                  <a:cubicBezTo>
                    <a:pt x="54" y="40"/>
                    <a:pt x="58" y="44"/>
                    <a:pt x="58" y="49"/>
                  </a:cubicBezTo>
                  <a:cubicBezTo>
                    <a:pt x="58" y="54"/>
                    <a:pt x="54" y="58"/>
                    <a:pt x="50" y="58"/>
                  </a:cubicBezTo>
                  <a:cubicBezTo>
                    <a:pt x="45" y="58"/>
                    <a:pt x="41" y="54"/>
                    <a:pt x="41" y="4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2" name="Google Shape;1442;p143"/>
            <p:cNvSpPr/>
            <p:nvPr/>
          </p:nvSpPr>
          <p:spPr>
            <a:xfrm>
              <a:off x="9856863" y="2746886"/>
              <a:ext cx="211138" cy="211138"/>
            </a:xfrm>
            <a:custGeom>
              <a:avLst/>
              <a:gdLst/>
              <a:ahLst/>
              <a:cxnLst/>
              <a:rect l="l" t="t" r="r" b="b"/>
              <a:pathLst>
                <a:path w="144" h="144" extrusionOk="0">
                  <a:moveTo>
                    <a:pt x="72" y="0"/>
                  </a:moveTo>
                  <a:cubicBezTo>
                    <a:pt x="32" y="0"/>
                    <a:pt x="0" y="32"/>
                    <a:pt x="0" y="72"/>
                  </a:cubicBezTo>
                  <a:cubicBezTo>
                    <a:pt x="0" y="111"/>
                    <a:pt x="32" y="144"/>
                    <a:pt x="72" y="144"/>
                  </a:cubicBezTo>
                  <a:cubicBezTo>
                    <a:pt x="72" y="144"/>
                    <a:pt x="72" y="144"/>
                    <a:pt x="72" y="144"/>
                  </a:cubicBezTo>
                  <a:cubicBezTo>
                    <a:pt x="111" y="144"/>
                    <a:pt x="144" y="111"/>
                    <a:pt x="144" y="72"/>
                  </a:cubicBezTo>
                  <a:cubicBezTo>
                    <a:pt x="144" y="32"/>
                    <a:pt x="111" y="0"/>
                    <a:pt x="72" y="0"/>
                  </a:cubicBezTo>
                  <a:close/>
                  <a:moveTo>
                    <a:pt x="103" y="72"/>
                  </a:moveTo>
                  <a:cubicBezTo>
                    <a:pt x="103" y="89"/>
                    <a:pt x="89" y="103"/>
                    <a:pt x="72" y="103"/>
                  </a:cubicBezTo>
                  <a:cubicBezTo>
                    <a:pt x="55" y="103"/>
                    <a:pt x="41" y="89"/>
                    <a:pt x="41" y="72"/>
                  </a:cubicBezTo>
                  <a:cubicBezTo>
                    <a:pt x="41" y="56"/>
                    <a:pt x="52" y="43"/>
                    <a:pt x="67" y="41"/>
                  </a:cubicBezTo>
                  <a:cubicBezTo>
                    <a:pt x="72" y="41"/>
                    <a:pt x="72" y="41"/>
                    <a:pt x="72" y="41"/>
                  </a:cubicBezTo>
                  <a:cubicBezTo>
                    <a:pt x="89" y="41"/>
                    <a:pt x="103" y="55"/>
                    <a:pt x="103" y="7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nvGrpSpPr>
            <p:cNvPr id="1443" name="Google Shape;1443;p143"/>
            <p:cNvGrpSpPr/>
            <p:nvPr/>
          </p:nvGrpSpPr>
          <p:grpSpPr>
            <a:xfrm flipH="1">
              <a:off x="8521551" y="2045367"/>
              <a:ext cx="469236" cy="734332"/>
              <a:chOff x="8488183" y="1941004"/>
              <a:chExt cx="469236" cy="734332"/>
            </a:xfrm>
          </p:grpSpPr>
          <p:sp>
            <p:nvSpPr>
              <p:cNvPr id="1444" name="Google Shape;1444;p143"/>
              <p:cNvSpPr/>
              <p:nvPr/>
            </p:nvSpPr>
            <p:spPr>
              <a:xfrm>
                <a:off x="8488183" y="2134372"/>
                <a:ext cx="232570" cy="231326"/>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5" name="Google Shape;1445;p143"/>
              <p:cNvSpPr/>
              <p:nvPr/>
            </p:nvSpPr>
            <p:spPr>
              <a:xfrm>
                <a:off x="8718249" y="1941004"/>
                <a:ext cx="144463" cy="146050"/>
              </a:xfrm>
              <a:custGeom>
                <a:avLst/>
                <a:gdLst/>
                <a:ahLst/>
                <a:cxnLst/>
                <a:rect l="l" t="t" r="r" b="b"/>
                <a:pathLst>
                  <a:path w="99" h="99" extrusionOk="0">
                    <a:moveTo>
                      <a:pt x="49" y="99"/>
                    </a:moveTo>
                    <a:cubicBezTo>
                      <a:pt x="50" y="99"/>
                      <a:pt x="50" y="99"/>
                      <a:pt x="50" y="99"/>
                    </a:cubicBezTo>
                    <a:cubicBezTo>
                      <a:pt x="77" y="99"/>
                      <a:pt x="99" y="76"/>
                      <a:pt x="99" y="49"/>
                    </a:cubicBezTo>
                    <a:cubicBezTo>
                      <a:pt x="99" y="22"/>
                      <a:pt x="77" y="0"/>
                      <a:pt x="49" y="0"/>
                    </a:cubicBezTo>
                    <a:cubicBezTo>
                      <a:pt x="22" y="0"/>
                      <a:pt x="0" y="22"/>
                      <a:pt x="0" y="49"/>
                    </a:cubicBezTo>
                    <a:cubicBezTo>
                      <a:pt x="0" y="62"/>
                      <a:pt x="5" y="75"/>
                      <a:pt x="14" y="84"/>
                    </a:cubicBezTo>
                    <a:cubicBezTo>
                      <a:pt x="24" y="94"/>
                      <a:pt x="36" y="99"/>
                      <a:pt x="49" y="99"/>
                    </a:cubicBezTo>
                    <a:close/>
                    <a:moveTo>
                      <a:pt x="41" y="49"/>
                    </a:moveTo>
                    <a:cubicBezTo>
                      <a:pt x="41" y="44"/>
                      <a:pt x="45" y="40"/>
                      <a:pt x="50" y="40"/>
                    </a:cubicBezTo>
                    <a:cubicBezTo>
                      <a:pt x="54" y="40"/>
                      <a:pt x="58" y="44"/>
                      <a:pt x="58" y="49"/>
                    </a:cubicBezTo>
                    <a:cubicBezTo>
                      <a:pt x="58" y="54"/>
                      <a:pt x="54" y="58"/>
                      <a:pt x="50" y="58"/>
                    </a:cubicBezTo>
                    <a:cubicBezTo>
                      <a:pt x="45" y="58"/>
                      <a:pt x="41" y="54"/>
                      <a:pt x="41" y="4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446" name="Google Shape;1446;p143"/>
              <p:cNvSpPr/>
              <p:nvPr/>
            </p:nvSpPr>
            <p:spPr>
              <a:xfrm>
                <a:off x="8660556" y="2380061"/>
                <a:ext cx="296863" cy="295275"/>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pic>
        <p:nvPicPr>
          <p:cNvPr id="1451" name="Google Shape;1451;p144"/>
          <p:cNvPicPr preferRelativeResize="0"/>
          <p:nvPr/>
        </p:nvPicPr>
        <p:blipFill rotWithShape="1">
          <a:blip r:embed="rId3">
            <a:alphaModFix/>
          </a:blip>
          <a:srcRect/>
          <a:stretch/>
        </p:blipFill>
        <p:spPr>
          <a:xfrm>
            <a:off x="0" y="0"/>
            <a:ext cx="5541818" cy="6858000"/>
          </a:xfrm>
          <a:prstGeom prst="rect">
            <a:avLst/>
          </a:prstGeom>
          <a:noFill/>
          <a:ln>
            <a:noFill/>
          </a:ln>
        </p:spPr>
      </p:pic>
      <p:sp>
        <p:nvSpPr>
          <p:cNvPr id="1452" name="Google Shape;1452;p144"/>
          <p:cNvSpPr txBox="1">
            <a:spLocks noGrp="1"/>
          </p:cNvSpPr>
          <p:nvPr>
            <p:ph type="title"/>
          </p:nvPr>
        </p:nvSpPr>
        <p:spPr>
          <a:xfrm>
            <a:off x="6400800" y="1597730"/>
            <a:ext cx="5084617" cy="3662541"/>
          </a:xfrm>
          <a:prstGeom prst="rect">
            <a:avLst/>
          </a:prstGeom>
          <a:noFill/>
          <a:ln>
            <a:noFill/>
          </a:ln>
        </p:spPr>
        <p:txBody>
          <a:bodyPr spcFirstLastPara="1" wrap="square" lIns="91425" tIns="45700" rIns="91425" bIns="45700" anchor="ctr" anchorCtr="0">
            <a:noAutofit/>
          </a:bodyPr>
          <a:lstStyle/>
          <a:p>
            <a:pPr lvl="0">
              <a:lnSpc>
                <a:spcPct val="100000"/>
              </a:lnSpc>
              <a:buClr>
                <a:schemeClr val="dk2"/>
              </a:buClr>
              <a:buSzPts val="3200"/>
            </a:pPr>
            <a:r>
              <a:rPr lang="en-US" sz="3200" b="0" i="0" u="none" strike="noStrike" cap="none" dirty="0">
                <a:solidFill>
                  <a:schemeClr val="dk2"/>
                </a:solidFill>
                <a:latin typeface="Century Gothic"/>
                <a:ea typeface="Century Gothic"/>
                <a:cs typeface="Century Gothic"/>
                <a:sym typeface="Century Gothic"/>
              </a:rPr>
              <a:t>Karl Popper</a:t>
            </a:r>
            <a:br>
              <a:rPr lang="en-US" sz="2800" b="0" i="0" u="none" strike="noStrike" cap="none" dirty="0">
                <a:solidFill>
                  <a:schemeClr val="dk2"/>
                </a:solidFill>
                <a:latin typeface="Century Gothic"/>
                <a:ea typeface="Century Gothic"/>
                <a:cs typeface="Century Gothic"/>
                <a:sym typeface="Century Gothic"/>
              </a:rPr>
            </a:br>
            <a:r>
              <a:rPr lang="en-US" sz="2800" b="0" dirty="0" err="1">
                <a:solidFill>
                  <a:schemeClr val="dk2"/>
                </a:solidFill>
              </a:rPr>
              <a:t>定义科学为</a:t>
            </a:r>
            <a:br>
              <a:rPr lang="en-US" sz="2800" b="0" i="0" u="none" strike="noStrike" cap="none" dirty="0">
                <a:solidFill>
                  <a:schemeClr val="dk2"/>
                </a:solidFill>
                <a:latin typeface="Century Gothic"/>
                <a:ea typeface="Century Gothic"/>
                <a:cs typeface="Century Gothic"/>
                <a:sym typeface="Century Gothic"/>
              </a:rPr>
            </a:br>
            <a:br>
              <a:rPr lang="en-US" sz="2800" b="0" i="0" u="none" strike="noStrike" cap="none" dirty="0">
                <a:solidFill>
                  <a:schemeClr val="dk2"/>
                </a:solidFill>
                <a:latin typeface="Century Gothic"/>
                <a:ea typeface="Century Gothic"/>
                <a:cs typeface="Century Gothic"/>
                <a:sym typeface="Century Gothic"/>
              </a:rPr>
            </a:br>
            <a:r>
              <a:rPr lang="en-US" sz="4800" b="1" i="0" u="none" strike="noStrike" cap="none" dirty="0" err="1">
                <a:solidFill>
                  <a:schemeClr val="accent1"/>
                </a:solidFill>
                <a:latin typeface="Century Gothic"/>
                <a:ea typeface="Century Gothic"/>
                <a:cs typeface="Century Gothic"/>
                <a:sym typeface="Century Gothic"/>
              </a:rPr>
              <a:t>可测试和可证伪</a:t>
            </a:r>
            <a:endParaRPr sz="3600" b="1" i="0" u="none" strike="noStrike" cap="none" dirty="0">
              <a:solidFill>
                <a:schemeClr val="accent1"/>
              </a:solidFill>
              <a:latin typeface="Century Gothic"/>
              <a:ea typeface="Century Gothic"/>
              <a:cs typeface="Century Gothic"/>
              <a:sym typeface="Century Gothic"/>
            </a:endParaRPr>
          </a:p>
        </p:txBody>
      </p:sp>
      <p:sp>
        <p:nvSpPr>
          <p:cNvPr id="1453" name="Google Shape;1453;p144"/>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48</a:t>
            </a:fld>
            <a:endParaRPr sz="1050" b="0">
              <a:solidFill>
                <a:schemeClr val="lt1"/>
              </a:solidFill>
              <a:latin typeface="Century Gothic"/>
              <a:ea typeface="Century Gothic"/>
              <a:cs typeface="Century Gothic"/>
              <a:sym typeface="Century Gothic"/>
            </a:endParaRPr>
          </a:p>
        </p:txBody>
      </p:sp>
      <p:sp>
        <p:nvSpPr>
          <p:cNvPr id="1454" name="Google Shape;1454;p144"/>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gs>
            <a:gs pos="91000">
              <a:schemeClr val="accent2"/>
            </a:gs>
            <a:gs pos="100000">
              <a:schemeClr val="accent2"/>
            </a:gs>
          </a:gsLst>
          <a:lin ang="2400000" scaled="0"/>
        </a:gradFill>
        <a:effectLst/>
      </p:bgPr>
    </p:bg>
    <p:spTree>
      <p:nvGrpSpPr>
        <p:cNvPr id="1" name="Shape 1459"/>
        <p:cNvGrpSpPr/>
        <p:nvPr/>
      </p:nvGrpSpPr>
      <p:grpSpPr>
        <a:xfrm>
          <a:off x="0" y="0"/>
          <a:ext cx="0" cy="0"/>
          <a:chOff x="0" y="0"/>
          <a:chExt cx="0" cy="0"/>
        </a:xfrm>
      </p:grpSpPr>
      <p:sp>
        <p:nvSpPr>
          <p:cNvPr id="1460" name="Google Shape;1460;p145"/>
          <p:cNvSpPr txBox="1">
            <a:spLocks noGrp="1"/>
          </p:cNvSpPr>
          <p:nvPr>
            <p:ph type="body" idx="1"/>
          </p:nvPr>
        </p:nvSpPr>
        <p:spPr>
          <a:xfrm>
            <a:off x="1911291" y="395503"/>
            <a:ext cx="8791684" cy="141366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3"/>
              </a:buClr>
              <a:buSzPts val="3200"/>
              <a:buFont typeface="Arial"/>
              <a:buNone/>
            </a:pPr>
            <a:r>
              <a:rPr lang="en-US" sz="3200" b="1" i="0" u="none" strike="noStrike" cap="none" dirty="0" err="1">
                <a:solidFill>
                  <a:schemeClr val="lt1"/>
                </a:solidFill>
                <a:latin typeface="Century Gothic"/>
                <a:ea typeface="Century Gothic"/>
                <a:cs typeface="Century Gothic"/>
                <a:sym typeface="Century Gothic"/>
              </a:rPr>
              <a:t>持续</a:t>
            </a:r>
            <a:r>
              <a:rPr lang="zh-TW" altLang="en-US" sz="3200" b="1" dirty="0">
                <a:solidFill>
                  <a:schemeClr val="lt1"/>
                </a:solidFill>
              </a:rPr>
              <a:t>集成</a:t>
            </a:r>
            <a:r>
              <a:rPr lang="en-US" sz="3200" b="1" i="0" u="none" strike="noStrike" cap="none" dirty="0">
                <a:solidFill>
                  <a:schemeClr val="lt1"/>
                </a:solidFill>
                <a:latin typeface="Century Gothic"/>
                <a:ea typeface="Century Gothic"/>
                <a:cs typeface="Century Gothic"/>
                <a:sym typeface="Century Gothic"/>
              </a:rPr>
              <a:t>、</a:t>
            </a:r>
            <a:r>
              <a:rPr lang="en-US" sz="3200" b="1" i="0" u="none" strike="noStrike" cap="none" dirty="0" err="1">
                <a:solidFill>
                  <a:schemeClr val="lt1"/>
                </a:solidFill>
                <a:latin typeface="Century Gothic"/>
                <a:ea typeface="Century Gothic"/>
                <a:cs typeface="Century Gothic"/>
                <a:sym typeface="Century Gothic"/>
              </a:rPr>
              <a:t>科学和创业</a:t>
            </a:r>
            <a:r>
              <a:rPr lang="zh-TW" altLang="en-US" sz="3200" b="0" i="0" u="none" strike="noStrike" cap="none" dirty="0">
                <a:solidFill>
                  <a:schemeClr val="lt1"/>
                </a:solidFill>
                <a:latin typeface="Century Gothic"/>
                <a:ea typeface="Century Gothic"/>
                <a:cs typeface="Century Gothic"/>
                <a:sym typeface="Century Gothic"/>
              </a:rPr>
              <a:t>的</a:t>
            </a:r>
            <a:r>
              <a:rPr lang="en-US" sz="3200" b="0" i="0" u="none" strike="noStrike" cap="none" dirty="0" err="1">
                <a:solidFill>
                  <a:schemeClr val="lt1"/>
                </a:solidFill>
                <a:latin typeface="Century Gothic"/>
                <a:ea typeface="Century Gothic"/>
                <a:cs typeface="Century Gothic"/>
                <a:sym typeface="Century Gothic"/>
              </a:rPr>
              <a:t>共同点</a:t>
            </a:r>
            <a:r>
              <a:rPr lang="zh-TW" altLang="en-US" sz="3200" b="0" i="0" u="none" strike="noStrike" cap="none" dirty="0">
                <a:solidFill>
                  <a:schemeClr val="lt1"/>
                </a:solidFill>
                <a:latin typeface="Century Gothic"/>
                <a:ea typeface="Century Gothic"/>
                <a:cs typeface="Century Gothic"/>
                <a:sym typeface="Century Gothic"/>
              </a:rPr>
              <a:t>是</a:t>
            </a:r>
            <a:r>
              <a:rPr lang="zh-CN" altLang="en-US" sz="3200" b="0" i="0" u="none" strike="noStrike" cap="none" dirty="0">
                <a:solidFill>
                  <a:schemeClr val="lt1"/>
                </a:solidFill>
                <a:latin typeface="Century Gothic"/>
                <a:ea typeface="Century Gothic"/>
                <a:cs typeface="Century Gothic"/>
                <a:sym typeface="Century Gothic"/>
              </a:rPr>
              <a:t>？</a:t>
            </a:r>
            <a:endParaRPr dirty="0"/>
          </a:p>
        </p:txBody>
      </p:sp>
      <p:grpSp>
        <p:nvGrpSpPr>
          <p:cNvPr id="1461" name="Google Shape;1461;p145"/>
          <p:cNvGrpSpPr/>
          <p:nvPr/>
        </p:nvGrpSpPr>
        <p:grpSpPr>
          <a:xfrm>
            <a:off x="3685827" y="3468041"/>
            <a:ext cx="4668795" cy="815687"/>
            <a:chOff x="3865709" y="4052655"/>
            <a:chExt cx="4668795" cy="1053104"/>
          </a:xfrm>
        </p:grpSpPr>
        <p:cxnSp>
          <p:nvCxnSpPr>
            <p:cNvPr id="1462" name="Google Shape;1462;p145"/>
            <p:cNvCxnSpPr/>
            <p:nvPr/>
          </p:nvCxnSpPr>
          <p:spPr>
            <a:xfrm>
              <a:off x="3865709" y="4134471"/>
              <a:ext cx="2337549" cy="958933"/>
            </a:xfrm>
            <a:prstGeom prst="straightConnector1">
              <a:avLst/>
            </a:prstGeom>
            <a:noFill/>
            <a:ln w="57150" cap="flat" cmpd="sng">
              <a:solidFill>
                <a:schemeClr val="lt1"/>
              </a:solidFill>
              <a:prstDash val="solid"/>
              <a:miter lim="800000"/>
              <a:headEnd type="none" w="sm" len="sm"/>
              <a:tailEnd type="none" w="sm" len="sm"/>
            </a:ln>
          </p:spPr>
        </p:cxnSp>
        <p:cxnSp>
          <p:nvCxnSpPr>
            <p:cNvPr id="1463" name="Google Shape;1463;p145"/>
            <p:cNvCxnSpPr/>
            <p:nvPr/>
          </p:nvCxnSpPr>
          <p:spPr>
            <a:xfrm flipH="1">
              <a:off x="6196955" y="4134471"/>
              <a:ext cx="2337549" cy="958933"/>
            </a:xfrm>
            <a:prstGeom prst="straightConnector1">
              <a:avLst/>
            </a:prstGeom>
            <a:noFill/>
            <a:ln w="57150" cap="flat" cmpd="sng">
              <a:solidFill>
                <a:schemeClr val="lt1"/>
              </a:solidFill>
              <a:prstDash val="solid"/>
              <a:miter lim="800000"/>
              <a:headEnd type="none" w="sm" len="sm"/>
              <a:tailEnd type="none" w="sm" len="sm"/>
            </a:ln>
          </p:spPr>
        </p:cxnSp>
        <p:cxnSp>
          <p:nvCxnSpPr>
            <p:cNvPr id="1464" name="Google Shape;1464;p145"/>
            <p:cNvCxnSpPr/>
            <p:nvPr/>
          </p:nvCxnSpPr>
          <p:spPr>
            <a:xfrm>
              <a:off x="6203257" y="4052655"/>
              <a:ext cx="0" cy="1053104"/>
            </a:xfrm>
            <a:prstGeom prst="straightConnector1">
              <a:avLst/>
            </a:prstGeom>
            <a:noFill/>
            <a:ln w="57150" cap="flat" cmpd="sng">
              <a:solidFill>
                <a:schemeClr val="lt1"/>
              </a:solidFill>
              <a:prstDash val="solid"/>
              <a:miter lim="800000"/>
              <a:headEnd type="none" w="sm" len="sm"/>
              <a:tailEnd type="none" w="sm" len="sm"/>
            </a:ln>
          </p:spPr>
        </p:cxnSp>
      </p:grpSp>
      <p:sp>
        <p:nvSpPr>
          <p:cNvPr id="1465" name="Google Shape;1465;p145"/>
          <p:cNvSpPr/>
          <p:nvPr/>
        </p:nvSpPr>
        <p:spPr>
          <a:xfrm>
            <a:off x="2586702" y="1648301"/>
            <a:ext cx="2031999"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66" name="Google Shape;1466;p145"/>
          <p:cNvSpPr/>
          <p:nvPr/>
        </p:nvSpPr>
        <p:spPr>
          <a:xfrm>
            <a:off x="4994754" y="1648301"/>
            <a:ext cx="2031999"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67" name="Google Shape;1467;p145"/>
          <p:cNvSpPr/>
          <p:nvPr/>
        </p:nvSpPr>
        <p:spPr>
          <a:xfrm>
            <a:off x="7396208" y="1648301"/>
            <a:ext cx="2023203"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nvGrpSpPr>
          <p:cNvPr id="1468" name="Google Shape;1468;p145"/>
          <p:cNvGrpSpPr/>
          <p:nvPr/>
        </p:nvGrpSpPr>
        <p:grpSpPr>
          <a:xfrm>
            <a:off x="5703138" y="2085482"/>
            <a:ext cx="627872" cy="1052652"/>
            <a:chOff x="7839546" y="2045367"/>
            <a:chExt cx="1773383" cy="2973149"/>
          </a:xfrm>
        </p:grpSpPr>
        <p:grpSp>
          <p:nvGrpSpPr>
            <p:cNvPr id="1469" name="Google Shape;1469;p145"/>
            <p:cNvGrpSpPr/>
            <p:nvPr/>
          </p:nvGrpSpPr>
          <p:grpSpPr>
            <a:xfrm>
              <a:off x="7839546" y="2831019"/>
              <a:ext cx="1773383" cy="2187497"/>
              <a:chOff x="5518151" y="3619500"/>
              <a:chExt cx="1155700" cy="1425575"/>
            </a:xfrm>
          </p:grpSpPr>
          <p:sp>
            <p:nvSpPr>
              <p:cNvPr id="1470" name="Google Shape;1470;p145"/>
              <p:cNvSpPr/>
              <p:nvPr/>
            </p:nvSpPr>
            <p:spPr>
              <a:xfrm>
                <a:off x="5518151" y="3619500"/>
                <a:ext cx="1155700" cy="1425575"/>
              </a:xfrm>
              <a:custGeom>
                <a:avLst/>
                <a:gdLst/>
                <a:ahLst/>
                <a:cxnLst/>
                <a:rect l="l" t="t" r="r" b="b"/>
                <a:pathLst>
                  <a:path w="270" h="335" extrusionOk="0">
                    <a:moveTo>
                      <a:pt x="266" y="301"/>
                    </a:moveTo>
                    <a:cubicBezTo>
                      <a:pt x="168" y="109"/>
                      <a:pt x="168" y="109"/>
                      <a:pt x="168" y="109"/>
                    </a:cubicBezTo>
                    <a:cubicBezTo>
                      <a:pt x="168" y="12"/>
                      <a:pt x="168" y="12"/>
                      <a:pt x="168" y="12"/>
                    </a:cubicBezTo>
                    <a:cubicBezTo>
                      <a:pt x="174" y="12"/>
                      <a:pt x="174" y="12"/>
                      <a:pt x="174" y="12"/>
                    </a:cubicBezTo>
                    <a:cubicBezTo>
                      <a:pt x="177" y="12"/>
                      <a:pt x="180" y="9"/>
                      <a:pt x="180" y="6"/>
                    </a:cubicBezTo>
                    <a:cubicBezTo>
                      <a:pt x="180" y="3"/>
                      <a:pt x="177" y="0"/>
                      <a:pt x="174" y="0"/>
                    </a:cubicBezTo>
                    <a:cubicBezTo>
                      <a:pt x="163" y="0"/>
                      <a:pt x="163" y="0"/>
                      <a:pt x="163" y="0"/>
                    </a:cubicBezTo>
                    <a:cubicBezTo>
                      <a:pt x="107" y="0"/>
                      <a:pt x="107" y="0"/>
                      <a:pt x="107" y="0"/>
                    </a:cubicBezTo>
                    <a:cubicBezTo>
                      <a:pt x="96" y="0"/>
                      <a:pt x="96" y="0"/>
                      <a:pt x="96" y="0"/>
                    </a:cubicBezTo>
                    <a:cubicBezTo>
                      <a:pt x="93" y="0"/>
                      <a:pt x="90" y="3"/>
                      <a:pt x="90" y="6"/>
                    </a:cubicBezTo>
                    <a:cubicBezTo>
                      <a:pt x="90" y="9"/>
                      <a:pt x="93" y="12"/>
                      <a:pt x="96" y="12"/>
                    </a:cubicBezTo>
                    <a:cubicBezTo>
                      <a:pt x="102" y="12"/>
                      <a:pt x="102" y="12"/>
                      <a:pt x="102" y="12"/>
                    </a:cubicBezTo>
                    <a:cubicBezTo>
                      <a:pt x="102" y="109"/>
                      <a:pt x="102" y="109"/>
                      <a:pt x="102" y="109"/>
                    </a:cubicBezTo>
                    <a:cubicBezTo>
                      <a:pt x="4" y="301"/>
                      <a:pt x="4" y="301"/>
                      <a:pt x="4" y="301"/>
                    </a:cubicBezTo>
                    <a:cubicBezTo>
                      <a:pt x="0" y="308"/>
                      <a:pt x="1" y="317"/>
                      <a:pt x="5" y="324"/>
                    </a:cubicBezTo>
                    <a:cubicBezTo>
                      <a:pt x="9" y="331"/>
                      <a:pt x="16" y="335"/>
                      <a:pt x="25" y="335"/>
                    </a:cubicBezTo>
                    <a:cubicBezTo>
                      <a:pt x="245" y="335"/>
                      <a:pt x="245" y="335"/>
                      <a:pt x="245" y="335"/>
                    </a:cubicBezTo>
                    <a:cubicBezTo>
                      <a:pt x="254" y="335"/>
                      <a:pt x="261" y="331"/>
                      <a:pt x="265" y="324"/>
                    </a:cubicBezTo>
                    <a:cubicBezTo>
                      <a:pt x="269" y="317"/>
                      <a:pt x="270" y="308"/>
                      <a:pt x="266" y="301"/>
                    </a:cubicBezTo>
                    <a:close/>
                    <a:moveTo>
                      <a:pt x="112" y="112"/>
                    </a:moveTo>
                    <a:cubicBezTo>
                      <a:pt x="113" y="112"/>
                      <a:pt x="113" y="111"/>
                      <a:pt x="113" y="110"/>
                    </a:cubicBezTo>
                    <a:cubicBezTo>
                      <a:pt x="113" y="12"/>
                      <a:pt x="113" y="12"/>
                      <a:pt x="113" y="12"/>
                    </a:cubicBezTo>
                    <a:cubicBezTo>
                      <a:pt x="157" y="12"/>
                      <a:pt x="157" y="12"/>
                      <a:pt x="157" y="12"/>
                    </a:cubicBezTo>
                    <a:cubicBezTo>
                      <a:pt x="157" y="110"/>
                      <a:pt x="157" y="110"/>
                      <a:pt x="157" y="110"/>
                    </a:cubicBezTo>
                    <a:cubicBezTo>
                      <a:pt x="157" y="111"/>
                      <a:pt x="157" y="112"/>
                      <a:pt x="158" y="112"/>
                    </a:cubicBezTo>
                    <a:cubicBezTo>
                      <a:pt x="192" y="179"/>
                      <a:pt x="192" y="179"/>
                      <a:pt x="192" y="179"/>
                    </a:cubicBezTo>
                    <a:cubicBezTo>
                      <a:pt x="78" y="179"/>
                      <a:pt x="78" y="179"/>
                      <a:pt x="78" y="179"/>
                    </a:cubicBezTo>
                    <a:lnTo>
                      <a:pt x="112" y="112"/>
                    </a:lnTo>
                    <a:close/>
                    <a:moveTo>
                      <a:pt x="256" y="318"/>
                    </a:moveTo>
                    <a:cubicBezTo>
                      <a:pt x="253" y="321"/>
                      <a:pt x="250" y="324"/>
                      <a:pt x="245" y="324"/>
                    </a:cubicBezTo>
                    <a:cubicBezTo>
                      <a:pt x="25" y="324"/>
                      <a:pt x="25" y="324"/>
                      <a:pt x="25" y="324"/>
                    </a:cubicBezTo>
                    <a:cubicBezTo>
                      <a:pt x="20" y="324"/>
                      <a:pt x="17" y="321"/>
                      <a:pt x="14" y="318"/>
                    </a:cubicBezTo>
                    <a:cubicBezTo>
                      <a:pt x="12" y="314"/>
                      <a:pt x="12" y="310"/>
                      <a:pt x="14" y="306"/>
                    </a:cubicBezTo>
                    <a:cubicBezTo>
                      <a:pt x="73" y="190"/>
                      <a:pt x="73" y="190"/>
                      <a:pt x="73" y="190"/>
                    </a:cubicBezTo>
                    <a:cubicBezTo>
                      <a:pt x="197" y="190"/>
                      <a:pt x="197" y="190"/>
                      <a:pt x="197" y="190"/>
                    </a:cubicBezTo>
                    <a:cubicBezTo>
                      <a:pt x="256" y="306"/>
                      <a:pt x="256" y="306"/>
                      <a:pt x="256" y="306"/>
                    </a:cubicBezTo>
                    <a:cubicBezTo>
                      <a:pt x="258" y="310"/>
                      <a:pt x="258" y="314"/>
                      <a:pt x="256" y="31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1" name="Google Shape;1471;p145"/>
              <p:cNvSpPr/>
              <p:nvPr/>
            </p:nvSpPr>
            <p:spPr>
              <a:xfrm>
                <a:off x="6189663" y="4475163"/>
                <a:ext cx="193675" cy="192087"/>
              </a:xfrm>
              <a:custGeom>
                <a:avLst/>
                <a:gdLst/>
                <a:ahLst/>
                <a:cxnLst/>
                <a:rect l="l" t="t" r="r" b="b"/>
                <a:pathLst>
                  <a:path w="45" h="45" extrusionOk="0">
                    <a:moveTo>
                      <a:pt x="23" y="0"/>
                    </a:moveTo>
                    <a:cubicBezTo>
                      <a:pt x="10" y="0"/>
                      <a:pt x="0" y="10"/>
                      <a:pt x="0" y="22"/>
                    </a:cubicBezTo>
                    <a:cubicBezTo>
                      <a:pt x="0" y="35"/>
                      <a:pt x="10" y="45"/>
                      <a:pt x="23" y="45"/>
                    </a:cubicBezTo>
                    <a:cubicBezTo>
                      <a:pt x="35" y="45"/>
                      <a:pt x="45" y="35"/>
                      <a:pt x="45" y="22"/>
                    </a:cubicBezTo>
                    <a:cubicBezTo>
                      <a:pt x="45" y="10"/>
                      <a:pt x="35" y="0"/>
                      <a:pt x="23" y="0"/>
                    </a:cubicBezTo>
                    <a:close/>
                    <a:moveTo>
                      <a:pt x="23" y="33"/>
                    </a:moveTo>
                    <a:cubicBezTo>
                      <a:pt x="16" y="33"/>
                      <a:pt x="11" y="28"/>
                      <a:pt x="11" y="22"/>
                    </a:cubicBezTo>
                    <a:cubicBezTo>
                      <a:pt x="11" y="16"/>
                      <a:pt x="16" y="11"/>
                      <a:pt x="23" y="11"/>
                    </a:cubicBezTo>
                    <a:cubicBezTo>
                      <a:pt x="29" y="11"/>
                      <a:pt x="34" y="16"/>
                      <a:pt x="34" y="22"/>
                    </a:cubicBezTo>
                    <a:cubicBezTo>
                      <a:pt x="34" y="28"/>
                      <a:pt x="29" y="33"/>
                      <a:pt x="23" y="3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2" name="Google Shape;1472;p145"/>
              <p:cNvSpPr/>
              <p:nvPr/>
            </p:nvSpPr>
            <p:spPr>
              <a:xfrm>
                <a:off x="5762626" y="4568825"/>
                <a:ext cx="192088" cy="190500"/>
              </a:xfrm>
              <a:custGeom>
                <a:avLst/>
                <a:gdLst/>
                <a:ahLst/>
                <a:cxnLst/>
                <a:rect l="l" t="t" r="r" b="b"/>
                <a:pathLst>
                  <a:path w="45" h="45" extrusionOk="0">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22" y="34"/>
                    </a:moveTo>
                    <a:cubicBezTo>
                      <a:pt x="16" y="34"/>
                      <a:pt x="11" y="29"/>
                      <a:pt x="11" y="23"/>
                    </a:cubicBezTo>
                    <a:cubicBezTo>
                      <a:pt x="11" y="16"/>
                      <a:pt x="16" y="11"/>
                      <a:pt x="22" y="11"/>
                    </a:cubicBezTo>
                    <a:cubicBezTo>
                      <a:pt x="28" y="11"/>
                      <a:pt x="33" y="16"/>
                      <a:pt x="33" y="23"/>
                    </a:cubicBezTo>
                    <a:cubicBezTo>
                      <a:pt x="33" y="29"/>
                      <a:pt x="28" y="34"/>
                      <a:pt x="22" y="3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3" name="Google Shape;1473;p145"/>
              <p:cNvSpPr/>
              <p:nvPr/>
            </p:nvSpPr>
            <p:spPr>
              <a:xfrm>
                <a:off x="6189663" y="4713288"/>
                <a:ext cx="146050" cy="139700"/>
              </a:xfrm>
              <a:custGeom>
                <a:avLst/>
                <a:gdLst/>
                <a:ahLst/>
                <a:cxnLst/>
                <a:rect l="l" t="t" r="r" b="b"/>
                <a:pathLst>
                  <a:path w="34" h="33" extrusionOk="0">
                    <a:moveTo>
                      <a:pt x="17" y="0"/>
                    </a:moveTo>
                    <a:cubicBezTo>
                      <a:pt x="8" y="0"/>
                      <a:pt x="0" y="7"/>
                      <a:pt x="0" y="16"/>
                    </a:cubicBezTo>
                    <a:cubicBezTo>
                      <a:pt x="0" y="26"/>
                      <a:pt x="8" y="33"/>
                      <a:pt x="17" y="33"/>
                    </a:cubicBezTo>
                    <a:cubicBezTo>
                      <a:pt x="26" y="33"/>
                      <a:pt x="34" y="26"/>
                      <a:pt x="34" y="16"/>
                    </a:cubicBezTo>
                    <a:cubicBezTo>
                      <a:pt x="34" y="7"/>
                      <a:pt x="26" y="0"/>
                      <a:pt x="17" y="0"/>
                    </a:cubicBezTo>
                    <a:close/>
                    <a:moveTo>
                      <a:pt x="17" y="22"/>
                    </a:moveTo>
                    <a:cubicBezTo>
                      <a:pt x="14" y="22"/>
                      <a:pt x="11" y="19"/>
                      <a:pt x="11" y="16"/>
                    </a:cubicBezTo>
                    <a:cubicBezTo>
                      <a:pt x="11" y="13"/>
                      <a:pt x="14" y="11"/>
                      <a:pt x="17" y="11"/>
                    </a:cubicBezTo>
                    <a:cubicBezTo>
                      <a:pt x="20" y="11"/>
                      <a:pt x="23" y="13"/>
                      <a:pt x="23" y="16"/>
                    </a:cubicBezTo>
                    <a:cubicBezTo>
                      <a:pt x="23" y="19"/>
                      <a:pt x="20" y="22"/>
                      <a:pt x="17"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4" name="Google Shape;1474;p145"/>
              <p:cNvSpPr/>
              <p:nvPr/>
            </p:nvSpPr>
            <p:spPr>
              <a:xfrm>
                <a:off x="5954713" y="4806950"/>
                <a:ext cx="141288" cy="139700"/>
              </a:xfrm>
              <a:custGeom>
                <a:avLst/>
                <a:gdLst/>
                <a:ahLst/>
                <a:cxnLst/>
                <a:rect l="l" t="t" r="r" b="b"/>
                <a:pathLst>
                  <a:path w="33" h="33" extrusionOk="0">
                    <a:moveTo>
                      <a:pt x="16" y="0"/>
                    </a:moveTo>
                    <a:cubicBezTo>
                      <a:pt x="7" y="0"/>
                      <a:pt x="0" y="7"/>
                      <a:pt x="0" y="17"/>
                    </a:cubicBezTo>
                    <a:cubicBezTo>
                      <a:pt x="0" y="26"/>
                      <a:pt x="7" y="33"/>
                      <a:pt x="16" y="33"/>
                    </a:cubicBezTo>
                    <a:cubicBezTo>
                      <a:pt x="26" y="33"/>
                      <a:pt x="33" y="26"/>
                      <a:pt x="33" y="17"/>
                    </a:cubicBezTo>
                    <a:cubicBezTo>
                      <a:pt x="33" y="7"/>
                      <a:pt x="26" y="0"/>
                      <a:pt x="16" y="0"/>
                    </a:cubicBezTo>
                    <a:close/>
                    <a:moveTo>
                      <a:pt x="16" y="22"/>
                    </a:moveTo>
                    <a:cubicBezTo>
                      <a:pt x="13" y="22"/>
                      <a:pt x="11" y="20"/>
                      <a:pt x="11" y="17"/>
                    </a:cubicBezTo>
                    <a:cubicBezTo>
                      <a:pt x="11" y="14"/>
                      <a:pt x="13" y="11"/>
                      <a:pt x="16" y="11"/>
                    </a:cubicBezTo>
                    <a:cubicBezTo>
                      <a:pt x="19" y="11"/>
                      <a:pt x="22" y="14"/>
                      <a:pt x="22" y="17"/>
                    </a:cubicBezTo>
                    <a:cubicBezTo>
                      <a:pt x="22" y="20"/>
                      <a:pt x="19" y="22"/>
                      <a:pt x="16"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5" name="Google Shape;1475;p145"/>
              <p:cNvSpPr/>
              <p:nvPr/>
            </p:nvSpPr>
            <p:spPr>
              <a:xfrm>
                <a:off x="6002338" y="4614863"/>
                <a:ext cx="141288" cy="144462"/>
              </a:xfrm>
              <a:custGeom>
                <a:avLst/>
                <a:gdLst/>
                <a:ahLst/>
                <a:cxnLst/>
                <a:rect l="l" t="t" r="r" b="b"/>
                <a:pathLst>
                  <a:path w="33" h="34" extrusionOk="0">
                    <a:moveTo>
                      <a:pt x="16" y="0"/>
                    </a:moveTo>
                    <a:cubicBezTo>
                      <a:pt x="7" y="0"/>
                      <a:pt x="0" y="8"/>
                      <a:pt x="0" y="17"/>
                    </a:cubicBezTo>
                    <a:cubicBezTo>
                      <a:pt x="0" y="26"/>
                      <a:pt x="7" y="34"/>
                      <a:pt x="16" y="34"/>
                    </a:cubicBezTo>
                    <a:cubicBezTo>
                      <a:pt x="26" y="34"/>
                      <a:pt x="33" y="26"/>
                      <a:pt x="33" y="17"/>
                    </a:cubicBezTo>
                    <a:cubicBezTo>
                      <a:pt x="33" y="8"/>
                      <a:pt x="26" y="0"/>
                      <a:pt x="16" y="0"/>
                    </a:cubicBezTo>
                    <a:close/>
                    <a:moveTo>
                      <a:pt x="16" y="23"/>
                    </a:moveTo>
                    <a:cubicBezTo>
                      <a:pt x="13" y="23"/>
                      <a:pt x="11" y="20"/>
                      <a:pt x="11" y="17"/>
                    </a:cubicBezTo>
                    <a:cubicBezTo>
                      <a:pt x="11" y="14"/>
                      <a:pt x="13" y="12"/>
                      <a:pt x="16" y="12"/>
                    </a:cubicBezTo>
                    <a:cubicBezTo>
                      <a:pt x="20" y="12"/>
                      <a:pt x="22" y="14"/>
                      <a:pt x="22" y="17"/>
                    </a:cubicBezTo>
                    <a:cubicBezTo>
                      <a:pt x="22" y="20"/>
                      <a:pt x="20" y="23"/>
                      <a:pt x="16"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476" name="Google Shape;1476;p145"/>
            <p:cNvGrpSpPr/>
            <p:nvPr/>
          </p:nvGrpSpPr>
          <p:grpSpPr>
            <a:xfrm flipH="1">
              <a:off x="8521551" y="2045367"/>
              <a:ext cx="469236" cy="734332"/>
              <a:chOff x="8488183" y="1941004"/>
              <a:chExt cx="469236" cy="734332"/>
            </a:xfrm>
          </p:grpSpPr>
          <p:sp>
            <p:nvSpPr>
              <p:cNvPr id="1477" name="Google Shape;1477;p145"/>
              <p:cNvSpPr/>
              <p:nvPr/>
            </p:nvSpPr>
            <p:spPr>
              <a:xfrm>
                <a:off x="8488183" y="2134372"/>
                <a:ext cx="232570" cy="231326"/>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8" name="Google Shape;1478;p145"/>
              <p:cNvSpPr/>
              <p:nvPr/>
            </p:nvSpPr>
            <p:spPr>
              <a:xfrm>
                <a:off x="8718249" y="1941004"/>
                <a:ext cx="144463" cy="146050"/>
              </a:xfrm>
              <a:custGeom>
                <a:avLst/>
                <a:gdLst/>
                <a:ahLst/>
                <a:cxnLst/>
                <a:rect l="l" t="t" r="r" b="b"/>
                <a:pathLst>
                  <a:path w="99" h="99" extrusionOk="0">
                    <a:moveTo>
                      <a:pt x="49" y="99"/>
                    </a:moveTo>
                    <a:cubicBezTo>
                      <a:pt x="50" y="99"/>
                      <a:pt x="50" y="99"/>
                      <a:pt x="50" y="99"/>
                    </a:cubicBezTo>
                    <a:cubicBezTo>
                      <a:pt x="77" y="99"/>
                      <a:pt x="99" y="76"/>
                      <a:pt x="99" y="49"/>
                    </a:cubicBezTo>
                    <a:cubicBezTo>
                      <a:pt x="99" y="22"/>
                      <a:pt x="77" y="0"/>
                      <a:pt x="49" y="0"/>
                    </a:cubicBezTo>
                    <a:cubicBezTo>
                      <a:pt x="22" y="0"/>
                      <a:pt x="0" y="22"/>
                      <a:pt x="0" y="49"/>
                    </a:cubicBezTo>
                    <a:cubicBezTo>
                      <a:pt x="0" y="62"/>
                      <a:pt x="5" y="75"/>
                      <a:pt x="14" y="84"/>
                    </a:cubicBezTo>
                    <a:cubicBezTo>
                      <a:pt x="24" y="94"/>
                      <a:pt x="36" y="99"/>
                      <a:pt x="49" y="99"/>
                    </a:cubicBezTo>
                    <a:close/>
                    <a:moveTo>
                      <a:pt x="41" y="49"/>
                    </a:moveTo>
                    <a:cubicBezTo>
                      <a:pt x="41" y="44"/>
                      <a:pt x="45" y="40"/>
                      <a:pt x="50" y="40"/>
                    </a:cubicBezTo>
                    <a:cubicBezTo>
                      <a:pt x="54" y="40"/>
                      <a:pt x="58" y="44"/>
                      <a:pt x="58" y="49"/>
                    </a:cubicBezTo>
                    <a:cubicBezTo>
                      <a:pt x="58" y="54"/>
                      <a:pt x="54" y="58"/>
                      <a:pt x="50" y="58"/>
                    </a:cubicBezTo>
                    <a:cubicBezTo>
                      <a:pt x="45" y="58"/>
                      <a:pt x="41" y="54"/>
                      <a:pt x="41" y="4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79" name="Google Shape;1479;p145"/>
              <p:cNvSpPr/>
              <p:nvPr/>
            </p:nvSpPr>
            <p:spPr>
              <a:xfrm>
                <a:off x="8660556" y="2380061"/>
                <a:ext cx="296863" cy="295275"/>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sp>
        <p:nvSpPr>
          <p:cNvPr id="1480" name="Google Shape;1480;p145"/>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Century Gothic"/>
              <a:buNone/>
            </a:pPr>
            <a:fld id="{00000000-1234-1234-1234-123412341234}" type="slidenum">
              <a:rPr lang="en-US" sz="1050" b="0" i="0" u="none" strike="noStrike" cap="none">
                <a:solidFill>
                  <a:srgbClr val="FFFFFF"/>
                </a:solidFill>
                <a:latin typeface="Century Gothic"/>
                <a:ea typeface="Century Gothic"/>
                <a:cs typeface="Century Gothic"/>
                <a:sym typeface="Century Gothic"/>
              </a:rPr>
              <a:t>49</a:t>
            </a:fld>
            <a:endParaRPr sz="1050" b="0" i="0" u="none" strike="noStrike" cap="none">
              <a:solidFill>
                <a:srgbClr val="FFFFFF"/>
              </a:solidFill>
              <a:latin typeface="Century Gothic"/>
              <a:ea typeface="Century Gothic"/>
              <a:cs typeface="Century Gothic"/>
              <a:sym typeface="Century Gothic"/>
            </a:endParaRPr>
          </a:p>
        </p:txBody>
      </p:sp>
      <p:grpSp>
        <p:nvGrpSpPr>
          <p:cNvPr id="1481" name="Google Shape;1481;p145"/>
          <p:cNvGrpSpPr/>
          <p:nvPr/>
        </p:nvGrpSpPr>
        <p:grpSpPr>
          <a:xfrm>
            <a:off x="8020391" y="2085482"/>
            <a:ext cx="840377" cy="1040683"/>
            <a:chOff x="4478338" y="4135438"/>
            <a:chExt cx="885825" cy="1096962"/>
          </a:xfrm>
        </p:grpSpPr>
        <p:sp>
          <p:nvSpPr>
            <p:cNvPr id="1482" name="Google Shape;1482;p145"/>
            <p:cNvSpPr/>
            <p:nvPr/>
          </p:nvSpPr>
          <p:spPr>
            <a:xfrm>
              <a:off x="4652963" y="4333875"/>
              <a:ext cx="533400" cy="722312"/>
            </a:xfrm>
            <a:custGeom>
              <a:avLst/>
              <a:gdLst/>
              <a:ahLst/>
              <a:cxnLst/>
              <a:rect l="l" t="t" r="r" b="b"/>
              <a:pathLst>
                <a:path w="845" h="1131" extrusionOk="0">
                  <a:moveTo>
                    <a:pt x="609" y="1027"/>
                  </a:moveTo>
                  <a:cubicBezTo>
                    <a:pt x="609" y="973"/>
                    <a:pt x="609" y="973"/>
                    <a:pt x="609" y="973"/>
                  </a:cubicBezTo>
                  <a:cubicBezTo>
                    <a:pt x="609" y="878"/>
                    <a:pt x="648" y="787"/>
                    <a:pt x="715" y="723"/>
                  </a:cubicBezTo>
                  <a:cubicBezTo>
                    <a:pt x="799" y="644"/>
                    <a:pt x="845" y="536"/>
                    <a:pt x="845" y="420"/>
                  </a:cubicBezTo>
                  <a:cubicBezTo>
                    <a:pt x="845" y="188"/>
                    <a:pt x="657" y="0"/>
                    <a:pt x="426" y="0"/>
                  </a:cubicBezTo>
                  <a:cubicBezTo>
                    <a:pt x="410" y="0"/>
                    <a:pt x="394" y="1"/>
                    <a:pt x="378" y="3"/>
                  </a:cubicBezTo>
                  <a:cubicBezTo>
                    <a:pt x="177" y="25"/>
                    <a:pt x="18" y="194"/>
                    <a:pt x="7" y="396"/>
                  </a:cubicBezTo>
                  <a:cubicBezTo>
                    <a:pt x="0" y="518"/>
                    <a:pt x="46" y="636"/>
                    <a:pt x="133" y="721"/>
                  </a:cubicBezTo>
                  <a:cubicBezTo>
                    <a:pt x="202" y="788"/>
                    <a:pt x="242" y="880"/>
                    <a:pt x="242" y="973"/>
                  </a:cubicBezTo>
                  <a:cubicBezTo>
                    <a:pt x="242" y="1027"/>
                    <a:pt x="242" y="1027"/>
                    <a:pt x="242" y="1027"/>
                  </a:cubicBezTo>
                  <a:cubicBezTo>
                    <a:pt x="242" y="1084"/>
                    <a:pt x="288" y="1131"/>
                    <a:pt x="346" y="1131"/>
                  </a:cubicBezTo>
                  <a:cubicBezTo>
                    <a:pt x="506" y="1131"/>
                    <a:pt x="506" y="1131"/>
                    <a:pt x="506" y="1131"/>
                  </a:cubicBezTo>
                  <a:cubicBezTo>
                    <a:pt x="563" y="1131"/>
                    <a:pt x="609" y="1084"/>
                    <a:pt x="609" y="1027"/>
                  </a:cubicBezTo>
                  <a:close/>
                  <a:moveTo>
                    <a:pt x="533" y="1027"/>
                  </a:moveTo>
                  <a:cubicBezTo>
                    <a:pt x="533" y="1042"/>
                    <a:pt x="521" y="1054"/>
                    <a:pt x="506" y="1054"/>
                  </a:cubicBezTo>
                  <a:cubicBezTo>
                    <a:pt x="346" y="1054"/>
                    <a:pt x="346" y="1054"/>
                    <a:pt x="346" y="1054"/>
                  </a:cubicBezTo>
                  <a:cubicBezTo>
                    <a:pt x="330" y="1054"/>
                    <a:pt x="318" y="1042"/>
                    <a:pt x="318" y="1027"/>
                  </a:cubicBezTo>
                  <a:cubicBezTo>
                    <a:pt x="318" y="973"/>
                    <a:pt x="318" y="973"/>
                    <a:pt x="318" y="973"/>
                  </a:cubicBezTo>
                  <a:cubicBezTo>
                    <a:pt x="318" y="859"/>
                    <a:pt x="270" y="747"/>
                    <a:pt x="187" y="666"/>
                  </a:cubicBezTo>
                  <a:cubicBezTo>
                    <a:pt x="115" y="597"/>
                    <a:pt x="77" y="500"/>
                    <a:pt x="83" y="400"/>
                  </a:cubicBezTo>
                  <a:cubicBezTo>
                    <a:pt x="92" y="235"/>
                    <a:pt x="223" y="97"/>
                    <a:pt x="386" y="79"/>
                  </a:cubicBezTo>
                  <a:cubicBezTo>
                    <a:pt x="399" y="77"/>
                    <a:pt x="413" y="77"/>
                    <a:pt x="426" y="77"/>
                  </a:cubicBezTo>
                  <a:cubicBezTo>
                    <a:pt x="615" y="77"/>
                    <a:pt x="769" y="231"/>
                    <a:pt x="769" y="420"/>
                  </a:cubicBezTo>
                  <a:cubicBezTo>
                    <a:pt x="769" y="515"/>
                    <a:pt x="731" y="603"/>
                    <a:pt x="662" y="668"/>
                  </a:cubicBezTo>
                  <a:cubicBezTo>
                    <a:pt x="580" y="746"/>
                    <a:pt x="533" y="858"/>
                    <a:pt x="533" y="973"/>
                  </a:cubicBezTo>
                  <a:cubicBezTo>
                    <a:pt x="533" y="1027"/>
                    <a:pt x="533" y="1027"/>
                    <a:pt x="533" y="102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3" name="Google Shape;1483;p145"/>
            <p:cNvSpPr/>
            <p:nvPr/>
          </p:nvSpPr>
          <p:spPr>
            <a:xfrm>
              <a:off x="4824413" y="5080000"/>
              <a:ext cx="193675" cy="36512"/>
            </a:xfrm>
            <a:custGeom>
              <a:avLst/>
              <a:gdLst/>
              <a:ahLst/>
              <a:cxnLst/>
              <a:rect l="l" t="t" r="r" b="b"/>
              <a:pathLst>
                <a:path w="306" h="58" extrusionOk="0">
                  <a:moveTo>
                    <a:pt x="277" y="0"/>
                  </a:moveTo>
                  <a:cubicBezTo>
                    <a:pt x="28" y="0"/>
                    <a:pt x="28" y="0"/>
                    <a:pt x="28" y="0"/>
                  </a:cubicBezTo>
                  <a:cubicBezTo>
                    <a:pt x="12" y="0"/>
                    <a:pt x="0" y="13"/>
                    <a:pt x="0" y="29"/>
                  </a:cubicBezTo>
                  <a:cubicBezTo>
                    <a:pt x="0" y="45"/>
                    <a:pt x="12" y="58"/>
                    <a:pt x="28" y="58"/>
                  </a:cubicBezTo>
                  <a:cubicBezTo>
                    <a:pt x="277" y="58"/>
                    <a:pt x="277" y="58"/>
                    <a:pt x="277" y="58"/>
                  </a:cubicBezTo>
                  <a:cubicBezTo>
                    <a:pt x="293" y="58"/>
                    <a:pt x="306" y="45"/>
                    <a:pt x="306" y="29"/>
                  </a:cubicBezTo>
                  <a:cubicBezTo>
                    <a:pt x="306" y="13"/>
                    <a:pt x="293" y="0"/>
                    <a:pt x="27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4" name="Google Shape;1484;p145"/>
            <p:cNvSpPr/>
            <p:nvPr/>
          </p:nvSpPr>
          <p:spPr>
            <a:xfrm>
              <a:off x="4824413" y="5137150"/>
              <a:ext cx="193675" cy="36512"/>
            </a:xfrm>
            <a:custGeom>
              <a:avLst/>
              <a:gdLst/>
              <a:ahLst/>
              <a:cxnLst/>
              <a:rect l="l" t="t" r="r" b="b"/>
              <a:pathLst>
                <a:path w="305" h="57" extrusionOk="0">
                  <a:moveTo>
                    <a:pt x="305" y="29"/>
                  </a:moveTo>
                  <a:cubicBezTo>
                    <a:pt x="305" y="13"/>
                    <a:pt x="293" y="0"/>
                    <a:pt x="277" y="0"/>
                  </a:cubicBezTo>
                  <a:cubicBezTo>
                    <a:pt x="28" y="0"/>
                    <a:pt x="28" y="0"/>
                    <a:pt x="28" y="0"/>
                  </a:cubicBezTo>
                  <a:cubicBezTo>
                    <a:pt x="12" y="0"/>
                    <a:pt x="0" y="13"/>
                    <a:pt x="0" y="29"/>
                  </a:cubicBezTo>
                  <a:cubicBezTo>
                    <a:pt x="0" y="44"/>
                    <a:pt x="12" y="57"/>
                    <a:pt x="28" y="57"/>
                  </a:cubicBezTo>
                  <a:cubicBezTo>
                    <a:pt x="277" y="57"/>
                    <a:pt x="277" y="57"/>
                    <a:pt x="277" y="57"/>
                  </a:cubicBezTo>
                  <a:cubicBezTo>
                    <a:pt x="293" y="57"/>
                    <a:pt x="305" y="44"/>
                    <a:pt x="305"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5" name="Google Shape;1485;p145"/>
            <p:cNvSpPr/>
            <p:nvPr/>
          </p:nvSpPr>
          <p:spPr>
            <a:xfrm>
              <a:off x="4478338" y="4565650"/>
              <a:ext cx="139700" cy="36512"/>
            </a:xfrm>
            <a:custGeom>
              <a:avLst/>
              <a:gdLst/>
              <a:ahLst/>
              <a:cxnLst/>
              <a:rect l="l" t="t" r="r" b="b"/>
              <a:pathLst>
                <a:path w="222" h="57" extrusionOk="0">
                  <a:moveTo>
                    <a:pt x="28" y="57"/>
                  </a:moveTo>
                  <a:cubicBezTo>
                    <a:pt x="193" y="57"/>
                    <a:pt x="193" y="57"/>
                    <a:pt x="193" y="57"/>
                  </a:cubicBezTo>
                  <a:cubicBezTo>
                    <a:pt x="209" y="57"/>
                    <a:pt x="222" y="44"/>
                    <a:pt x="222" y="28"/>
                  </a:cubicBezTo>
                  <a:cubicBezTo>
                    <a:pt x="222" y="13"/>
                    <a:pt x="209" y="0"/>
                    <a:pt x="193" y="0"/>
                  </a:cubicBezTo>
                  <a:cubicBezTo>
                    <a:pt x="28" y="0"/>
                    <a:pt x="28" y="0"/>
                    <a:pt x="28" y="0"/>
                  </a:cubicBezTo>
                  <a:cubicBezTo>
                    <a:pt x="12" y="0"/>
                    <a:pt x="0" y="13"/>
                    <a:pt x="0" y="28"/>
                  </a:cubicBezTo>
                  <a:cubicBezTo>
                    <a:pt x="0" y="44"/>
                    <a:pt x="12" y="57"/>
                    <a:pt x="28" y="5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6" name="Google Shape;1486;p145"/>
            <p:cNvSpPr/>
            <p:nvPr/>
          </p:nvSpPr>
          <p:spPr>
            <a:xfrm>
              <a:off x="5224463" y="4565650"/>
              <a:ext cx="139700" cy="36512"/>
            </a:xfrm>
            <a:custGeom>
              <a:avLst/>
              <a:gdLst/>
              <a:ahLst/>
              <a:cxnLst/>
              <a:rect l="l" t="t" r="r" b="b"/>
              <a:pathLst>
                <a:path w="223" h="57" extrusionOk="0">
                  <a:moveTo>
                    <a:pt x="223" y="28"/>
                  </a:moveTo>
                  <a:cubicBezTo>
                    <a:pt x="223" y="13"/>
                    <a:pt x="210" y="0"/>
                    <a:pt x="194" y="0"/>
                  </a:cubicBezTo>
                  <a:cubicBezTo>
                    <a:pt x="29" y="0"/>
                    <a:pt x="29" y="0"/>
                    <a:pt x="29" y="0"/>
                  </a:cubicBezTo>
                  <a:cubicBezTo>
                    <a:pt x="13" y="0"/>
                    <a:pt x="0" y="13"/>
                    <a:pt x="0" y="28"/>
                  </a:cubicBezTo>
                  <a:cubicBezTo>
                    <a:pt x="0" y="44"/>
                    <a:pt x="13" y="57"/>
                    <a:pt x="29" y="57"/>
                  </a:cubicBezTo>
                  <a:cubicBezTo>
                    <a:pt x="194" y="57"/>
                    <a:pt x="194" y="57"/>
                    <a:pt x="194" y="57"/>
                  </a:cubicBezTo>
                  <a:cubicBezTo>
                    <a:pt x="210" y="57"/>
                    <a:pt x="223" y="44"/>
                    <a:pt x="223" y="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7" name="Google Shape;1487;p145"/>
            <p:cNvSpPr/>
            <p:nvPr/>
          </p:nvSpPr>
          <p:spPr>
            <a:xfrm>
              <a:off x="4903788" y="4135438"/>
              <a:ext cx="34925" cy="141287"/>
            </a:xfrm>
            <a:custGeom>
              <a:avLst/>
              <a:gdLst/>
              <a:ahLst/>
              <a:cxnLst/>
              <a:rect l="l" t="t" r="r" b="b"/>
              <a:pathLst>
                <a:path w="57" h="223" extrusionOk="0">
                  <a:moveTo>
                    <a:pt x="0" y="29"/>
                  </a:moveTo>
                  <a:cubicBezTo>
                    <a:pt x="0" y="194"/>
                    <a:pt x="0" y="194"/>
                    <a:pt x="0" y="194"/>
                  </a:cubicBezTo>
                  <a:cubicBezTo>
                    <a:pt x="0" y="210"/>
                    <a:pt x="13" y="223"/>
                    <a:pt x="29" y="223"/>
                  </a:cubicBezTo>
                  <a:cubicBezTo>
                    <a:pt x="44" y="223"/>
                    <a:pt x="57" y="210"/>
                    <a:pt x="57" y="194"/>
                  </a:cubicBezTo>
                  <a:cubicBezTo>
                    <a:pt x="57" y="29"/>
                    <a:pt x="57" y="29"/>
                    <a:pt x="57" y="29"/>
                  </a:cubicBezTo>
                  <a:cubicBezTo>
                    <a:pt x="57" y="13"/>
                    <a:pt x="44" y="0"/>
                    <a:pt x="29" y="0"/>
                  </a:cubicBezTo>
                  <a:cubicBezTo>
                    <a:pt x="13" y="0"/>
                    <a:pt x="0" y="13"/>
                    <a:pt x="0"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8" name="Google Shape;1488;p145"/>
            <p:cNvSpPr/>
            <p:nvPr/>
          </p:nvSpPr>
          <p:spPr>
            <a:xfrm>
              <a:off x="5129213" y="4259263"/>
              <a:ext cx="112713" cy="112712"/>
            </a:xfrm>
            <a:custGeom>
              <a:avLst/>
              <a:gdLst/>
              <a:ahLst/>
              <a:cxnLst/>
              <a:rect l="l" t="t" r="r" b="b"/>
              <a:pathLst>
                <a:path w="179" h="177" extrusionOk="0">
                  <a:moveTo>
                    <a:pt x="127" y="11"/>
                  </a:moveTo>
                  <a:cubicBezTo>
                    <a:pt x="11" y="128"/>
                    <a:pt x="11" y="128"/>
                    <a:pt x="11" y="128"/>
                  </a:cubicBezTo>
                  <a:cubicBezTo>
                    <a:pt x="0" y="139"/>
                    <a:pt x="0" y="157"/>
                    <a:pt x="11" y="168"/>
                  </a:cubicBezTo>
                  <a:cubicBezTo>
                    <a:pt x="16" y="174"/>
                    <a:pt x="24" y="177"/>
                    <a:pt x="31" y="177"/>
                  </a:cubicBezTo>
                  <a:cubicBezTo>
                    <a:pt x="38" y="177"/>
                    <a:pt x="46" y="174"/>
                    <a:pt x="51" y="168"/>
                  </a:cubicBezTo>
                  <a:cubicBezTo>
                    <a:pt x="168" y="52"/>
                    <a:pt x="168" y="52"/>
                    <a:pt x="168" y="52"/>
                  </a:cubicBezTo>
                  <a:cubicBezTo>
                    <a:pt x="179" y="40"/>
                    <a:pt x="179" y="22"/>
                    <a:pt x="168" y="11"/>
                  </a:cubicBezTo>
                  <a:cubicBezTo>
                    <a:pt x="157" y="0"/>
                    <a:pt x="139" y="0"/>
                    <a:pt x="127"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89" name="Google Shape;1489;p145"/>
            <p:cNvSpPr/>
            <p:nvPr/>
          </p:nvSpPr>
          <p:spPr>
            <a:xfrm>
              <a:off x="4600575" y="4792663"/>
              <a:ext cx="114300" cy="112712"/>
            </a:xfrm>
            <a:custGeom>
              <a:avLst/>
              <a:gdLst/>
              <a:ahLst/>
              <a:cxnLst/>
              <a:rect l="l" t="t" r="r" b="b"/>
              <a:pathLst>
                <a:path w="180" h="177" extrusionOk="0">
                  <a:moveTo>
                    <a:pt x="168" y="12"/>
                  </a:moveTo>
                  <a:cubicBezTo>
                    <a:pt x="157" y="0"/>
                    <a:pt x="139" y="0"/>
                    <a:pt x="128" y="12"/>
                  </a:cubicBezTo>
                  <a:cubicBezTo>
                    <a:pt x="11" y="128"/>
                    <a:pt x="11" y="128"/>
                    <a:pt x="11" y="128"/>
                  </a:cubicBezTo>
                  <a:cubicBezTo>
                    <a:pt x="0" y="139"/>
                    <a:pt x="0" y="158"/>
                    <a:pt x="11" y="169"/>
                  </a:cubicBezTo>
                  <a:cubicBezTo>
                    <a:pt x="17" y="174"/>
                    <a:pt x="24" y="177"/>
                    <a:pt x="31" y="177"/>
                  </a:cubicBezTo>
                  <a:cubicBezTo>
                    <a:pt x="39" y="177"/>
                    <a:pt x="46" y="174"/>
                    <a:pt x="52" y="169"/>
                  </a:cubicBezTo>
                  <a:cubicBezTo>
                    <a:pt x="168" y="52"/>
                    <a:pt x="168" y="52"/>
                    <a:pt x="168" y="52"/>
                  </a:cubicBezTo>
                  <a:cubicBezTo>
                    <a:pt x="180" y="41"/>
                    <a:pt x="180" y="23"/>
                    <a:pt x="168"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0" name="Google Shape;1490;p145"/>
            <p:cNvSpPr/>
            <p:nvPr/>
          </p:nvSpPr>
          <p:spPr>
            <a:xfrm>
              <a:off x="4600575" y="4259263"/>
              <a:ext cx="114300" cy="112712"/>
            </a:xfrm>
            <a:custGeom>
              <a:avLst/>
              <a:gdLst/>
              <a:ahLst/>
              <a:cxnLst/>
              <a:rect l="l" t="t" r="r" b="b"/>
              <a:pathLst>
                <a:path w="180" h="177" extrusionOk="0">
                  <a:moveTo>
                    <a:pt x="128" y="168"/>
                  </a:moveTo>
                  <a:cubicBezTo>
                    <a:pt x="133" y="174"/>
                    <a:pt x="141" y="177"/>
                    <a:pt x="148" y="177"/>
                  </a:cubicBezTo>
                  <a:cubicBezTo>
                    <a:pt x="155" y="177"/>
                    <a:pt x="163" y="174"/>
                    <a:pt x="168" y="168"/>
                  </a:cubicBezTo>
                  <a:cubicBezTo>
                    <a:pt x="180" y="157"/>
                    <a:pt x="180" y="139"/>
                    <a:pt x="168" y="128"/>
                  </a:cubicBezTo>
                  <a:cubicBezTo>
                    <a:pt x="52" y="11"/>
                    <a:pt x="52" y="11"/>
                    <a:pt x="52" y="11"/>
                  </a:cubicBezTo>
                  <a:cubicBezTo>
                    <a:pt x="41" y="0"/>
                    <a:pt x="22" y="0"/>
                    <a:pt x="11" y="11"/>
                  </a:cubicBezTo>
                  <a:cubicBezTo>
                    <a:pt x="0" y="22"/>
                    <a:pt x="0" y="40"/>
                    <a:pt x="11" y="52"/>
                  </a:cubicBezTo>
                  <a:lnTo>
                    <a:pt x="128" y="16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1" name="Google Shape;1491;p145"/>
            <p:cNvSpPr/>
            <p:nvPr/>
          </p:nvSpPr>
          <p:spPr>
            <a:xfrm>
              <a:off x="5129213" y="4792663"/>
              <a:ext cx="112713" cy="112712"/>
            </a:xfrm>
            <a:custGeom>
              <a:avLst/>
              <a:gdLst/>
              <a:ahLst/>
              <a:cxnLst/>
              <a:rect l="l" t="t" r="r" b="b"/>
              <a:pathLst>
                <a:path w="179" h="177" extrusionOk="0">
                  <a:moveTo>
                    <a:pt x="127" y="169"/>
                  </a:moveTo>
                  <a:cubicBezTo>
                    <a:pt x="133" y="174"/>
                    <a:pt x="140" y="177"/>
                    <a:pt x="148" y="177"/>
                  </a:cubicBezTo>
                  <a:cubicBezTo>
                    <a:pt x="155" y="177"/>
                    <a:pt x="162" y="174"/>
                    <a:pt x="168" y="169"/>
                  </a:cubicBezTo>
                  <a:cubicBezTo>
                    <a:pt x="179" y="158"/>
                    <a:pt x="179" y="139"/>
                    <a:pt x="168" y="128"/>
                  </a:cubicBezTo>
                  <a:cubicBezTo>
                    <a:pt x="51" y="12"/>
                    <a:pt x="51" y="12"/>
                    <a:pt x="51" y="12"/>
                  </a:cubicBezTo>
                  <a:cubicBezTo>
                    <a:pt x="40" y="0"/>
                    <a:pt x="22" y="0"/>
                    <a:pt x="11" y="12"/>
                  </a:cubicBezTo>
                  <a:cubicBezTo>
                    <a:pt x="0" y="23"/>
                    <a:pt x="0" y="41"/>
                    <a:pt x="11" y="52"/>
                  </a:cubicBezTo>
                  <a:lnTo>
                    <a:pt x="127"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2" name="Google Shape;1492;p145"/>
            <p:cNvSpPr/>
            <p:nvPr/>
          </p:nvSpPr>
          <p:spPr>
            <a:xfrm>
              <a:off x="4864100" y="5195888"/>
              <a:ext cx="114300" cy="36512"/>
            </a:xfrm>
            <a:custGeom>
              <a:avLst/>
              <a:gdLst/>
              <a:ahLst/>
              <a:cxnLst/>
              <a:rect l="l" t="t" r="r" b="b"/>
              <a:pathLst>
                <a:path w="181" h="58" extrusionOk="0">
                  <a:moveTo>
                    <a:pt x="181" y="29"/>
                  </a:moveTo>
                  <a:cubicBezTo>
                    <a:pt x="181" y="13"/>
                    <a:pt x="169" y="0"/>
                    <a:pt x="153" y="0"/>
                  </a:cubicBezTo>
                  <a:cubicBezTo>
                    <a:pt x="28" y="0"/>
                    <a:pt x="28" y="0"/>
                    <a:pt x="28" y="0"/>
                  </a:cubicBezTo>
                  <a:cubicBezTo>
                    <a:pt x="13" y="0"/>
                    <a:pt x="0" y="13"/>
                    <a:pt x="0" y="29"/>
                  </a:cubicBezTo>
                  <a:cubicBezTo>
                    <a:pt x="0" y="45"/>
                    <a:pt x="13" y="58"/>
                    <a:pt x="28" y="58"/>
                  </a:cubicBezTo>
                  <a:cubicBezTo>
                    <a:pt x="153" y="58"/>
                    <a:pt x="153" y="58"/>
                    <a:pt x="153" y="58"/>
                  </a:cubicBezTo>
                  <a:cubicBezTo>
                    <a:pt x="169" y="58"/>
                    <a:pt x="181" y="45"/>
                    <a:pt x="181"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493" name="Google Shape;1493;p145"/>
          <p:cNvGrpSpPr/>
          <p:nvPr/>
        </p:nvGrpSpPr>
        <p:grpSpPr>
          <a:xfrm>
            <a:off x="2910579" y="1949469"/>
            <a:ext cx="1388432" cy="1441833"/>
            <a:chOff x="2722" y="999"/>
            <a:chExt cx="2236" cy="2322"/>
          </a:xfrm>
        </p:grpSpPr>
        <p:sp>
          <p:nvSpPr>
            <p:cNvPr id="1494" name="Google Shape;1494;p145"/>
            <p:cNvSpPr/>
            <p:nvPr/>
          </p:nvSpPr>
          <p:spPr>
            <a:xfrm>
              <a:off x="3730" y="999"/>
              <a:ext cx="318" cy="316"/>
            </a:xfrm>
            <a:custGeom>
              <a:avLst/>
              <a:gdLst/>
              <a:ahLst/>
              <a:cxnLst/>
              <a:rect l="l" t="t" r="r" b="b"/>
              <a:pathLst>
                <a:path w="91" h="91" extrusionOk="0">
                  <a:moveTo>
                    <a:pt x="91" y="45"/>
                  </a:moveTo>
                  <a:cubicBezTo>
                    <a:pt x="91" y="58"/>
                    <a:pt x="86" y="69"/>
                    <a:pt x="78" y="78"/>
                  </a:cubicBezTo>
                  <a:cubicBezTo>
                    <a:pt x="70" y="86"/>
                    <a:pt x="58" y="91"/>
                    <a:pt x="46" y="91"/>
                  </a:cubicBezTo>
                  <a:cubicBezTo>
                    <a:pt x="33" y="91"/>
                    <a:pt x="22" y="86"/>
                    <a:pt x="13" y="78"/>
                  </a:cubicBezTo>
                  <a:cubicBezTo>
                    <a:pt x="5" y="69"/>
                    <a:pt x="0" y="58"/>
                    <a:pt x="0" y="45"/>
                  </a:cubicBezTo>
                  <a:cubicBezTo>
                    <a:pt x="0" y="33"/>
                    <a:pt x="5" y="21"/>
                    <a:pt x="13" y="13"/>
                  </a:cubicBezTo>
                  <a:cubicBezTo>
                    <a:pt x="22" y="5"/>
                    <a:pt x="33"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5" name="Google Shape;1495;p145"/>
            <p:cNvSpPr/>
            <p:nvPr/>
          </p:nvSpPr>
          <p:spPr>
            <a:xfrm>
              <a:off x="3019" y="1291"/>
              <a:ext cx="317" cy="319"/>
            </a:xfrm>
            <a:custGeom>
              <a:avLst/>
              <a:gdLst/>
              <a:ahLst/>
              <a:cxnLst/>
              <a:rect l="l" t="t" r="r" b="b"/>
              <a:pathLst>
                <a:path w="91" h="92" extrusionOk="0">
                  <a:moveTo>
                    <a:pt x="91" y="46"/>
                  </a:moveTo>
                  <a:cubicBezTo>
                    <a:pt x="91" y="58"/>
                    <a:pt x="86" y="69"/>
                    <a:pt x="78" y="78"/>
                  </a:cubicBezTo>
                  <a:cubicBezTo>
                    <a:pt x="69" y="87"/>
                    <a:pt x="57" y="92"/>
                    <a:pt x="45" y="92"/>
                  </a:cubicBezTo>
                  <a:cubicBezTo>
                    <a:pt x="34" y="92"/>
                    <a:pt x="22" y="87"/>
                    <a:pt x="13" y="78"/>
                  </a:cubicBezTo>
                  <a:cubicBezTo>
                    <a:pt x="4" y="69"/>
                    <a:pt x="0" y="58"/>
                    <a:pt x="0" y="46"/>
                  </a:cubicBezTo>
                  <a:cubicBezTo>
                    <a:pt x="0" y="34"/>
                    <a:pt x="4" y="23"/>
                    <a:pt x="13" y="14"/>
                  </a:cubicBezTo>
                  <a:cubicBezTo>
                    <a:pt x="22" y="5"/>
                    <a:pt x="34" y="0"/>
                    <a:pt x="45" y="0"/>
                  </a:cubicBezTo>
                  <a:cubicBezTo>
                    <a:pt x="57" y="0"/>
                    <a:pt x="69" y="5"/>
                    <a:pt x="78" y="14"/>
                  </a:cubicBezTo>
                  <a:cubicBezTo>
                    <a:pt x="86" y="23"/>
                    <a:pt x="91" y="34"/>
                    <a:pt x="91"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6" name="Google Shape;1496;p145"/>
            <p:cNvSpPr/>
            <p:nvPr/>
          </p:nvSpPr>
          <p:spPr>
            <a:xfrm>
              <a:off x="2722" y="2002"/>
              <a:ext cx="317" cy="316"/>
            </a:xfrm>
            <a:custGeom>
              <a:avLst/>
              <a:gdLst/>
              <a:ahLst/>
              <a:cxnLst/>
              <a:rect l="l" t="t" r="r" b="b"/>
              <a:pathLst>
                <a:path w="91" h="91" extrusionOk="0">
                  <a:moveTo>
                    <a:pt x="91" y="45"/>
                  </a:moveTo>
                  <a:cubicBezTo>
                    <a:pt x="91" y="58"/>
                    <a:pt x="86" y="69"/>
                    <a:pt x="78" y="78"/>
                  </a:cubicBezTo>
                  <a:cubicBezTo>
                    <a:pt x="70" y="86"/>
                    <a:pt x="58" y="91"/>
                    <a:pt x="46" y="91"/>
                  </a:cubicBezTo>
                  <a:cubicBezTo>
                    <a:pt x="33" y="91"/>
                    <a:pt x="22" y="86"/>
                    <a:pt x="13" y="78"/>
                  </a:cubicBezTo>
                  <a:cubicBezTo>
                    <a:pt x="5" y="69"/>
                    <a:pt x="0" y="58"/>
                    <a:pt x="0" y="45"/>
                  </a:cubicBezTo>
                  <a:cubicBezTo>
                    <a:pt x="0" y="33"/>
                    <a:pt x="5" y="21"/>
                    <a:pt x="13" y="13"/>
                  </a:cubicBezTo>
                  <a:cubicBezTo>
                    <a:pt x="22" y="5"/>
                    <a:pt x="33"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7" name="Google Shape;1497;p145"/>
            <p:cNvSpPr/>
            <p:nvPr/>
          </p:nvSpPr>
          <p:spPr>
            <a:xfrm>
              <a:off x="3019" y="2710"/>
              <a:ext cx="317" cy="316"/>
            </a:xfrm>
            <a:custGeom>
              <a:avLst/>
              <a:gdLst/>
              <a:ahLst/>
              <a:cxnLst/>
              <a:rect l="l" t="t" r="r" b="b"/>
              <a:pathLst>
                <a:path w="91" h="91" extrusionOk="0">
                  <a:moveTo>
                    <a:pt x="91" y="46"/>
                  </a:moveTo>
                  <a:cubicBezTo>
                    <a:pt x="91" y="57"/>
                    <a:pt x="86" y="69"/>
                    <a:pt x="78" y="78"/>
                  </a:cubicBezTo>
                  <a:cubicBezTo>
                    <a:pt x="69" y="87"/>
                    <a:pt x="57" y="91"/>
                    <a:pt x="45" y="91"/>
                  </a:cubicBezTo>
                  <a:cubicBezTo>
                    <a:pt x="34" y="91"/>
                    <a:pt x="22" y="87"/>
                    <a:pt x="13" y="78"/>
                  </a:cubicBezTo>
                  <a:cubicBezTo>
                    <a:pt x="4" y="69"/>
                    <a:pt x="0" y="57"/>
                    <a:pt x="0" y="46"/>
                  </a:cubicBezTo>
                  <a:cubicBezTo>
                    <a:pt x="0" y="34"/>
                    <a:pt x="4" y="22"/>
                    <a:pt x="13" y="13"/>
                  </a:cubicBezTo>
                  <a:cubicBezTo>
                    <a:pt x="22" y="5"/>
                    <a:pt x="34" y="0"/>
                    <a:pt x="45" y="0"/>
                  </a:cubicBezTo>
                  <a:cubicBezTo>
                    <a:pt x="57" y="0"/>
                    <a:pt x="69" y="5"/>
                    <a:pt x="78" y="13"/>
                  </a:cubicBezTo>
                  <a:cubicBezTo>
                    <a:pt x="86" y="22"/>
                    <a:pt x="91" y="34"/>
                    <a:pt x="91"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8" name="Google Shape;1498;p145"/>
            <p:cNvSpPr/>
            <p:nvPr/>
          </p:nvSpPr>
          <p:spPr>
            <a:xfrm>
              <a:off x="3730" y="3005"/>
              <a:ext cx="318" cy="316"/>
            </a:xfrm>
            <a:custGeom>
              <a:avLst/>
              <a:gdLst/>
              <a:ahLst/>
              <a:cxnLst/>
              <a:rect l="l" t="t" r="r" b="b"/>
              <a:pathLst>
                <a:path w="91" h="91" extrusionOk="0">
                  <a:moveTo>
                    <a:pt x="91" y="45"/>
                  </a:moveTo>
                  <a:cubicBezTo>
                    <a:pt x="91" y="71"/>
                    <a:pt x="71" y="91"/>
                    <a:pt x="46" y="91"/>
                  </a:cubicBezTo>
                  <a:cubicBezTo>
                    <a:pt x="33" y="91"/>
                    <a:pt x="22" y="86"/>
                    <a:pt x="13" y="78"/>
                  </a:cubicBezTo>
                  <a:cubicBezTo>
                    <a:pt x="5" y="69"/>
                    <a:pt x="0" y="58"/>
                    <a:pt x="0" y="45"/>
                  </a:cubicBezTo>
                  <a:cubicBezTo>
                    <a:pt x="0" y="20"/>
                    <a:pt x="20"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99" name="Google Shape;1499;p145"/>
            <p:cNvSpPr/>
            <p:nvPr/>
          </p:nvSpPr>
          <p:spPr>
            <a:xfrm>
              <a:off x="4442" y="2710"/>
              <a:ext cx="321" cy="316"/>
            </a:xfrm>
            <a:custGeom>
              <a:avLst/>
              <a:gdLst/>
              <a:ahLst/>
              <a:cxnLst/>
              <a:rect l="l" t="t" r="r" b="b"/>
              <a:pathLst>
                <a:path w="92" h="91" extrusionOk="0">
                  <a:moveTo>
                    <a:pt x="92" y="46"/>
                  </a:moveTo>
                  <a:cubicBezTo>
                    <a:pt x="92" y="57"/>
                    <a:pt x="87" y="69"/>
                    <a:pt x="78" y="78"/>
                  </a:cubicBezTo>
                  <a:cubicBezTo>
                    <a:pt x="69" y="87"/>
                    <a:pt x="58" y="91"/>
                    <a:pt x="46" y="91"/>
                  </a:cubicBezTo>
                  <a:cubicBezTo>
                    <a:pt x="34" y="91"/>
                    <a:pt x="23" y="87"/>
                    <a:pt x="14" y="78"/>
                  </a:cubicBezTo>
                  <a:cubicBezTo>
                    <a:pt x="5" y="69"/>
                    <a:pt x="0" y="57"/>
                    <a:pt x="0" y="46"/>
                  </a:cubicBezTo>
                  <a:cubicBezTo>
                    <a:pt x="0" y="34"/>
                    <a:pt x="5" y="22"/>
                    <a:pt x="14" y="13"/>
                  </a:cubicBezTo>
                  <a:cubicBezTo>
                    <a:pt x="23" y="5"/>
                    <a:pt x="34" y="0"/>
                    <a:pt x="46" y="0"/>
                  </a:cubicBezTo>
                  <a:cubicBezTo>
                    <a:pt x="58" y="0"/>
                    <a:pt x="69" y="5"/>
                    <a:pt x="78" y="13"/>
                  </a:cubicBezTo>
                  <a:cubicBezTo>
                    <a:pt x="87" y="22"/>
                    <a:pt x="92" y="34"/>
                    <a:pt x="92"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0" name="Google Shape;1500;p145"/>
            <p:cNvSpPr/>
            <p:nvPr/>
          </p:nvSpPr>
          <p:spPr>
            <a:xfrm>
              <a:off x="2844" y="2373"/>
              <a:ext cx="241" cy="361"/>
            </a:xfrm>
            <a:custGeom>
              <a:avLst/>
              <a:gdLst/>
              <a:ahLst/>
              <a:cxnLst/>
              <a:rect l="l" t="t" r="r" b="b"/>
              <a:pathLst>
                <a:path w="69" h="104" extrusionOk="0">
                  <a:moveTo>
                    <a:pt x="11" y="5"/>
                  </a:moveTo>
                  <a:cubicBezTo>
                    <a:pt x="7" y="5"/>
                    <a:pt x="4" y="4"/>
                    <a:pt x="0" y="4"/>
                  </a:cubicBezTo>
                  <a:cubicBezTo>
                    <a:pt x="8" y="39"/>
                    <a:pt x="22" y="73"/>
                    <a:pt x="42" y="104"/>
                  </a:cubicBezTo>
                  <a:cubicBezTo>
                    <a:pt x="44" y="101"/>
                    <a:pt x="46" y="98"/>
                    <a:pt x="48" y="96"/>
                  </a:cubicBezTo>
                  <a:cubicBezTo>
                    <a:pt x="55" y="90"/>
                    <a:pt x="61" y="85"/>
                    <a:pt x="69" y="82"/>
                  </a:cubicBezTo>
                  <a:cubicBezTo>
                    <a:pt x="53" y="57"/>
                    <a:pt x="42" y="29"/>
                    <a:pt x="35" y="0"/>
                  </a:cubicBezTo>
                  <a:cubicBezTo>
                    <a:pt x="27" y="3"/>
                    <a:pt x="19" y="5"/>
                    <a:pt x="11" y="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1" name="Google Shape;1501;p145"/>
            <p:cNvSpPr/>
            <p:nvPr/>
          </p:nvSpPr>
          <p:spPr>
            <a:xfrm>
              <a:off x="3312" y="2960"/>
              <a:ext cx="362" cy="240"/>
            </a:xfrm>
            <a:custGeom>
              <a:avLst/>
              <a:gdLst/>
              <a:ahLst/>
              <a:cxnLst/>
              <a:rect l="l" t="t" r="r" b="b"/>
              <a:pathLst>
                <a:path w="104" h="69" extrusionOk="0">
                  <a:moveTo>
                    <a:pt x="22" y="0"/>
                  </a:moveTo>
                  <a:cubicBezTo>
                    <a:pt x="19" y="8"/>
                    <a:pt x="14" y="15"/>
                    <a:pt x="8" y="21"/>
                  </a:cubicBezTo>
                  <a:cubicBezTo>
                    <a:pt x="6" y="23"/>
                    <a:pt x="3" y="25"/>
                    <a:pt x="0" y="27"/>
                  </a:cubicBezTo>
                  <a:cubicBezTo>
                    <a:pt x="31" y="47"/>
                    <a:pt x="65" y="61"/>
                    <a:pt x="100" y="69"/>
                  </a:cubicBezTo>
                  <a:cubicBezTo>
                    <a:pt x="100" y="65"/>
                    <a:pt x="99" y="62"/>
                    <a:pt x="99" y="58"/>
                  </a:cubicBezTo>
                  <a:cubicBezTo>
                    <a:pt x="99" y="50"/>
                    <a:pt x="101" y="42"/>
                    <a:pt x="104" y="34"/>
                  </a:cubicBezTo>
                  <a:cubicBezTo>
                    <a:pt x="75" y="27"/>
                    <a:pt x="48" y="16"/>
                    <a:pt x="22"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2" name="Google Shape;1502;p145"/>
            <p:cNvSpPr/>
            <p:nvPr/>
          </p:nvSpPr>
          <p:spPr>
            <a:xfrm>
              <a:off x="4103" y="2960"/>
              <a:ext cx="363" cy="240"/>
            </a:xfrm>
            <a:custGeom>
              <a:avLst/>
              <a:gdLst/>
              <a:ahLst/>
              <a:cxnLst/>
              <a:rect l="l" t="t" r="r" b="b"/>
              <a:pathLst>
                <a:path w="104" h="69" extrusionOk="0">
                  <a:moveTo>
                    <a:pt x="104" y="27"/>
                  </a:moveTo>
                  <a:cubicBezTo>
                    <a:pt x="101" y="25"/>
                    <a:pt x="99" y="23"/>
                    <a:pt x="96" y="21"/>
                  </a:cubicBezTo>
                  <a:cubicBezTo>
                    <a:pt x="90" y="15"/>
                    <a:pt x="86" y="8"/>
                    <a:pt x="82" y="0"/>
                  </a:cubicBezTo>
                  <a:cubicBezTo>
                    <a:pt x="57" y="16"/>
                    <a:pt x="29" y="27"/>
                    <a:pt x="0" y="34"/>
                  </a:cubicBezTo>
                  <a:cubicBezTo>
                    <a:pt x="3" y="42"/>
                    <a:pt x="5" y="50"/>
                    <a:pt x="5" y="58"/>
                  </a:cubicBezTo>
                  <a:cubicBezTo>
                    <a:pt x="5" y="62"/>
                    <a:pt x="5" y="65"/>
                    <a:pt x="4" y="69"/>
                  </a:cubicBezTo>
                  <a:cubicBezTo>
                    <a:pt x="40" y="61"/>
                    <a:pt x="73" y="47"/>
                    <a:pt x="104" y="27"/>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3" name="Google Shape;1503;p145"/>
            <p:cNvSpPr/>
            <p:nvPr/>
          </p:nvSpPr>
          <p:spPr>
            <a:xfrm>
              <a:off x="4693" y="1860"/>
              <a:ext cx="265" cy="874"/>
            </a:xfrm>
            <a:custGeom>
              <a:avLst/>
              <a:gdLst/>
              <a:ahLst/>
              <a:cxnLst/>
              <a:rect l="l" t="t" r="r" b="b"/>
              <a:pathLst>
                <a:path w="76" h="252" extrusionOk="0">
                  <a:moveTo>
                    <a:pt x="28" y="252"/>
                  </a:moveTo>
                  <a:cubicBezTo>
                    <a:pt x="59" y="203"/>
                    <a:pt x="76" y="145"/>
                    <a:pt x="76" y="86"/>
                  </a:cubicBezTo>
                  <a:cubicBezTo>
                    <a:pt x="76" y="62"/>
                    <a:pt x="73" y="37"/>
                    <a:pt x="68" y="14"/>
                  </a:cubicBezTo>
                  <a:cubicBezTo>
                    <a:pt x="66" y="6"/>
                    <a:pt x="59" y="0"/>
                    <a:pt x="50" y="0"/>
                  </a:cubicBezTo>
                  <a:cubicBezTo>
                    <a:pt x="45" y="0"/>
                    <a:pt x="40" y="3"/>
                    <a:pt x="37" y="7"/>
                  </a:cubicBezTo>
                  <a:cubicBezTo>
                    <a:pt x="33" y="11"/>
                    <a:pt x="32" y="17"/>
                    <a:pt x="34" y="22"/>
                  </a:cubicBezTo>
                  <a:cubicBezTo>
                    <a:pt x="39" y="43"/>
                    <a:pt x="41" y="65"/>
                    <a:pt x="41" y="86"/>
                  </a:cubicBezTo>
                  <a:cubicBezTo>
                    <a:pt x="41" y="137"/>
                    <a:pt x="27" y="187"/>
                    <a:pt x="0" y="230"/>
                  </a:cubicBezTo>
                  <a:cubicBezTo>
                    <a:pt x="8" y="233"/>
                    <a:pt x="15" y="238"/>
                    <a:pt x="21" y="244"/>
                  </a:cubicBezTo>
                  <a:cubicBezTo>
                    <a:pt x="23" y="246"/>
                    <a:pt x="26" y="249"/>
                    <a:pt x="28" y="252"/>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4" name="Google Shape;1504;p145"/>
            <p:cNvSpPr/>
            <p:nvPr/>
          </p:nvSpPr>
          <p:spPr>
            <a:xfrm>
              <a:off x="2844" y="1586"/>
              <a:ext cx="241" cy="361"/>
            </a:xfrm>
            <a:custGeom>
              <a:avLst/>
              <a:gdLst/>
              <a:ahLst/>
              <a:cxnLst/>
              <a:rect l="l" t="t" r="r" b="b"/>
              <a:pathLst>
                <a:path w="69" h="104" extrusionOk="0">
                  <a:moveTo>
                    <a:pt x="42" y="0"/>
                  </a:moveTo>
                  <a:cubicBezTo>
                    <a:pt x="22" y="31"/>
                    <a:pt x="8" y="64"/>
                    <a:pt x="0" y="100"/>
                  </a:cubicBezTo>
                  <a:cubicBezTo>
                    <a:pt x="4" y="99"/>
                    <a:pt x="7" y="99"/>
                    <a:pt x="11" y="99"/>
                  </a:cubicBezTo>
                  <a:cubicBezTo>
                    <a:pt x="19" y="99"/>
                    <a:pt x="27" y="101"/>
                    <a:pt x="35" y="104"/>
                  </a:cubicBezTo>
                  <a:cubicBezTo>
                    <a:pt x="42" y="75"/>
                    <a:pt x="53" y="47"/>
                    <a:pt x="69" y="22"/>
                  </a:cubicBezTo>
                  <a:cubicBezTo>
                    <a:pt x="61" y="18"/>
                    <a:pt x="55" y="14"/>
                    <a:pt x="48" y="8"/>
                  </a:cubicBezTo>
                  <a:cubicBezTo>
                    <a:pt x="46" y="5"/>
                    <a:pt x="44" y="3"/>
                    <a:pt x="42"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5" name="Google Shape;1505;p145"/>
            <p:cNvSpPr/>
            <p:nvPr/>
          </p:nvSpPr>
          <p:spPr>
            <a:xfrm>
              <a:off x="3312" y="1120"/>
              <a:ext cx="362" cy="240"/>
            </a:xfrm>
            <a:custGeom>
              <a:avLst/>
              <a:gdLst/>
              <a:ahLst/>
              <a:cxnLst/>
              <a:rect l="l" t="t" r="r" b="b"/>
              <a:pathLst>
                <a:path w="104" h="69" extrusionOk="0">
                  <a:moveTo>
                    <a:pt x="0" y="41"/>
                  </a:moveTo>
                  <a:cubicBezTo>
                    <a:pt x="3" y="43"/>
                    <a:pt x="6" y="46"/>
                    <a:pt x="8" y="48"/>
                  </a:cubicBezTo>
                  <a:cubicBezTo>
                    <a:pt x="14" y="54"/>
                    <a:pt x="19" y="61"/>
                    <a:pt x="22" y="69"/>
                  </a:cubicBezTo>
                  <a:cubicBezTo>
                    <a:pt x="47" y="53"/>
                    <a:pt x="75" y="42"/>
                    <a:pt x="104" y="35"/>
                  </a:cubicBezTo>
                  <a:cubicBezTo>
                    <a:pt x="101" y="27"/>
                    <a:pt x="99" y="19"/>
                    <a:pt x="99" y="10"/>
                  </a:cubicBezTo>
                  <a:cubicBezTo>
                    <a:pt x="99" y="7"/>
                    <a:pt x="100" y="3"/>
                    <a:pt x="100" y="0"/>
                  </a:cubicBezTo>
                  <a:cubicBezTo>
                    <a:pt x="65" y="8"/>
                    <a:pt x="31" y="21"/>
                    <a:pt x="0" y="4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06" name="Google Shape;1506;p145"/>
            <p:cNvSpPr/>
            <p:nvPr/>
          </p:nvSpPr>
          <p:spPr>
            <a:xfrm>
              <a:off x="4103" y="1120"/>
              <a:ext cx="642" cy="493"/>
            </a:xfrm>
            <a:custGeom>
              <a:avLst/>
              <a:gdLst/>
              <a:ahLst/>
              <a:cxnLst/>
              <a:rect l="l" t="t" r="r" b="b"/>
              <a:pathLst>
                <a:path w="184" h="142" extrusionOk="0">
                  <a:moveTo>
                    <a:pt x="90" y="142"/>
                  </a:moveTo>
                  <a:cubicBezTo>
                    <a:pt x="166" y="142"/>
                    <a:pt x="166" y="142"/>
                    <a:pt x="166" y="142"/>
                  </a:cubicBezTo>
                  <a:cubicBezTo>
                    <a:pt x="176" y="142"/>
                    <a:pt x="184" y="134"/>
                    <a:pt x="184" y="124"/>
                  </a:cubicBezTo>
                  <a:cubicBezTo>
                    <a:pt x="184" y="48"/>
                    <a:pt x="184" y="48"/>
                    <a:pt x="184" y="48"/>
                  </a:cubicBezTo>
                  <a:cubicBezTo>
                    <a:pt x="184" y="39"/>
                    <a:pt x="176" y="31"/>
                    <a:pt x="166" y="31"/>
                  </a:cubicBezTo>
                  <a:cubicBezTo>
                    <a:pt x="157" y="31"/>
                    <a:pt x="149" y="39"/>
                    <a:pt x="149" y="48"/>
                  </a:cubicBezTo>
                  <a:cubicBezTo>
                    <a:pt x="149" y="76"/>
                    <a:pt x="149" y="76"/>
                    <a:pt x="149" y="76"/>
                  </a:cubicBezTo>
                  <a:cubicBezTo>
                    <a:pt x="140" y="68"/>
                    <a:pt x="140" y="68"/>
                    <a:pt x="140" y="68"/>
                  </a:cubicBezTo>
                  <a:cubicBezTo>
                    <a:pt x="101" y="34"/>
                    <a:pt x="54" y="11"/>
                    <a:pt x="4" y="0"/>
                  </a:cubicBezTo>
                  <a:cubicBezTo>
                    <a:pt x="5" y="3"/>
                    <a:pt x="5" y="7"/>
                    <a:pt x="5" y="10"/>
                  </a:cubicBezTo>
                  <a:cubicBezTo>
                    <a:pt x="5" y="19"/>
                    <a:pt x="3" y="27"/>
                    <a:pt x="0" y="35"/>
                  </a:cubicBezTo>
                  <a:cubicBezTo>
                    <a:pt x="45" y="45"/>
                    <a:pt x="86" y="67"/>
                    <a:pt x="120" y="98"/>
                  </a:cubicBezTo>
                  <a:cubicBezTo>
                    <a:pt x="131" y="107"/>
                    <a:pt x="131" y="107"/>
                    <a:pt x="131" y="107"/>
                  </a:cubicBezTo>
                  <a:cubicBezTo>
                    <a:pt x="90" y="107"/>
                    <a:pt x="90" y="107"/>
                    <a:pt x="90" y="107"/>
                  </a:cubicBezTo>
                  <a:cubicBezTo>
                    <a:pt x="80" y="107"/>
                    <a:pt x="73" y="115"/>
                    <a:pt x="73" y="124"/>
                  </a:cubicBezTo>
                  <a:cubicBezTo>
                    <a:pt x="73" y="134"/>
                    <a:pt x="80" y="142"/>
                    <a:pt x="90" y="142"/>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01"/>
          <p:cNvSpPr txBox="1">
            <a:spLocks noGrp="1"/>
          </p:cNvSpPr>
          <p:nvPr>
            <p:ph type="title"/>
          </p:nvPr>
        </p:nvSpPr>
        <p:spPr>
          <a:xfrm>
            <a:off x="342900" y="428518"/>
            <a:ext cx="115065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KubeCon + CloudNativeCon与会者</a:t>
            </a:r>
            <a:endParaRPr>
              <a:latin typeface="Century Gothic"/>
              <a:ea typeface="Century Gothic"/>
              <a:cs typeface="Century Gothic"/>
              <a:sym typeface="Century Gothic"/>
            </a:endParaRPr>
          </a:p>
        </p:txBody>
      </p:sp>
      <p:pic>
        <p:nvPicPr>
          <p:cNvPr id="737" name="Google Shape;737;p10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11200" y="1382367"/>
            <a:ext cx="10763254" cy="498765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gs>
            <a:gs pos="91000">
              <a:schemeClr val="accent2"/>
            </a:gs>
            <a:gs pos="100000">
              <a:schemeClr val="accent2"/>
            </a:gs>
          </a:gsLst>
          <a:lin ang="2400000" scaled="0"/>
        </a:gradFill>
        <a:effectLst/>
      </p:bgPr>
    </p:bg>
    <p:spTree>
      <p:nvGrpSpPr>
        <p:cNvPr id="1" name="Shape 1511"/>
        <p:cNvGrpSpPr/>
        <p:nvPr/>
      </p:nvGrpSpPr>
      <p:grpSpPr>
        <a:xfrm>
          <a:off x="0" y="0"/>
          <a:ext cx="0" cy="0"/>
          <a:chOff x="0" y="0"/>
          <a:chExt cx="0" cy="0"/>
        </a:xfrm>
      </p:grpSpPr>
      <p:sp>
        <p:nvSpPr>
          <p:cNvPr id="1512" name="Google Shape;1512;p146"/>
          <p:cNvSpPr txBox="1">
            <a:spLocks noGrp="1"/>
          </p:cNvSpPr>
          <p:nvPr>
            <p:ph type="body" idx="1"/>
          </p:nvPr>
        </p:nvSpPr>
        <p:spPr>
          <a:xfrm>
            <a:off x="1911291" y="395503"/>
            <a:ext cx="8791684" cy="1413663"/>
          </a:xfrm>
          <a:prstGeom prst="rect">
            <a:avLst/>
          </a:prstGeom>
          <a:noFill/>
          <a:ln>
            <a:noFill/>
          </a:ln>
        </p:spPr>
        <p:txBody>
          <a:bodyPr spcFirstLastPara="1" wrap="square" lIns="91425" tIns="45700" rIns="91425" bIns="45700" anchor="t" anchorCtr="0">
            <a:noAutofit/>
          </a:bodyPr>
          <a:lstStyle/>
          <a:p>
            <a:pPr marL="0" lvl="0" indent="0" algn="ctr">
              <a:spcBef>
                <a:spcPts val="0"/>
              </a:spcBef>
              <a:buSzPts val="3200"/>
              <a:buNone/>
            </a:pPr>
            <a:r>
              <a:rPr lang="zh-TW" altLang="en-US" sz="3200" b="1" dirty="0">
                <a:solidFill>
                  <a:schemeClr val="lt1"/>
                </a:solidFill>
              </a:rPr>
              <a:t>持续集成、科学和创业</a:t>
            </a:r>
            <a:r>
              <a:rPr lang="zh-TW" altLang="en-US" sz="3200" dirty="0">
                <a:solidFill>
                  <a:schemeClr val="lt1"/>
                </a:solidFill>
              </a:rPr>
              <a:t>的共同点是？</a:t>
            </a:r>
            <a:endParaRPr lang="zh-TW" altLang="en-US" sz="3200" dirty="0"/>
          </a:p>
        </p:txBody>
      </p:sp>
      <p:grpSp>
        <p:nvGrpSpPr>
          <p:cNvPr id="1513" name="Google Shape;1513;p146"/>
          <p:cNvGrpSpPr/>
          <p:nvPr/>
        </p:nvGrpSpPr>
        <p:grpSpPr>
          <a:xfrm>
            <a:off x="3685827" y="3468041"/>
            <a:ext cx="4668795" cy="815687"/>
            <a:chOff x="3865709" y="4052655"/>
            <a:chExt cx="4668795" cy="1053104"/>
          </a:xfrm>
        </p:grpSpPr>
        <p:cxnSp>
          <p:nvCxnSpPr>
            <p:cNvPr id="1514" name="Google Shape;1514;p146"/>
            <p:cNvCxnSpPr/>
            <p:nvPr/>
          </p:nvCxnSpPr>
          <p:spPr>
            <a:xfrm>
              <a:off x="3865709" y="4134471"/>
              <a:ext cx="2337549" cy="958933"/>
            </a:xfrm>
            <a:prstGeom prst="straightConnector1">
              <a:avLst/>
            </a:prstGeom>
            <a:noFill/>
            <a:ln w="57150" cap="flat" cmpd="sng">
              <a:solidFill>
                <a:schemeClr val="lt1"/>
              </a:solidFill>
              <a:prstDash val="solid"/>
              <a:miter lim="800000"/>
              <a:headEnd type="none" w="sm" len="sm"/>
              <a:tailEnd type="none" w="sm" len="sm"/>
            </a:ln>
          </p:spPr>
        </p:cxnSp>
        <p:cxnSp>
          <p:nvCxnSpPr>
            <p:cNvPr id="1515" name="Google Shape;1515;p146"/>
            <p:cNvCxnSpPr/>
            <p:nvPr/>
          </p:nvCxnSpPr>
          <p:spPr>
            <a:xfrm flipH="1">
              <a:off x="6196955" y="4134471"/>
              <a:ext cx="2337549" cy="958933"/>
            </a:xfrm>
            <a:prstGeom prst="straightConnector1">
              <a:avLst/>
            </a:prstGeom>
            <a:noFill/>
            <a:ln w="57150" cap="flat" cmpd="sng">
              <a:solidFill>
                <a:schemeClr val="lt1"/>
              </a:solidFill>
              <a:prstDash val="solid"/>
              <a:miter lim="800000"/>
              <a:headEnd type="none" w="sm" len="sm"/>
              <a:tailEnd type="none" w="sm" len="sm"/>
            </a:ln>
          </p:spPr>
        </p:cxnSp>
        <p:cxnSp>
          <p:nvCxnSpPr>
            <p:cNvPr id="1516" name="Google Shape;1516;p146"/>
            <p:cNvCxnSpPr/>
            <p:nvPr/>
          </p:nvCxnSpPr>
          <p:spPr>
            <a:xfrm>
              <a:off x="6203257" y="4052655"/>
              <a:ext cx="0" cy="1053104"/>
            </a:xfrm>
            <a:prstGeom prst="straightConnector1">
              <a:avLst/>
            </a:prstGeom>
            <a:noFill/>
            <a:ln w="57150" cap="flat" cmpd="sng">
              <a:solidFill>
                <a:schemeClr val="lt1"/>
              </a:solidFill>
              <a:prstDash val="solid"/>
              <a:miter lim="800000"/>
              <a:headEnd type="none" w="sm" len="sm"/>
              <a:tailEnd type="none" w="sm" len="sm"/>
            </a:ln>
          </p:spPr>
        </p:cxnSp>
      </p:grpSp>
      <p:sp>
        <p:nvSpPr>
          <p:cNvPr id="1517" name="Google Shape;1517;p146"/>
          <p:cNvSpPr/>
          <p:nvPr/>
        </p:nvSpPr>
        <p:spPr>
          <a:xfrm>
            <a:off x="2586702" y="1648301"/>
            <a:ext cx="2031999"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18" name="Google Shape;1518;p146"/>
          <p:cNvSpPr/>
          <p:nvPr/>
        </p:nvSpPr>
        <p:spPr>
          <a:xfrm>
            <a:off x="4994754" y="1648301"/>
            <a:ext cx="2031999"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19" name="Google Shape;1519;p146"/>
          <p:cNvSpPr/>
          <p:nvPr/>
        </p:nvSpPr>
        <p:spPr>
          <a:xfrm>
            <a:off x="7396208" y="1648301"/>
            <a:ext cx="2023203" cy="2021004"/>
          </a:xfrm>
          <a:prstGeom prst="ellipse">
            <a:avLst/>
          </a:prstGeom>
          <a:solidFill>
            <a:schemeClr val="lt1"/>
          </a:solidFill>
          <a:ln w="9525" cap="flat" cmpd="sng">
            <a:solidFill>
              <a:srgbClr val="CCD8D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nvGrpSpPr>
          <p:cNvPr id="1520" name="Google Shape;1520;p146"/>
          <p:cNvGrpSpPr/>
          <p:nvPr/>
        </p:nvGrpSpPr>
        <p:grpSpPr>
          <a:xfrm>
            <a:off x="5703138" y="2085482"/>
            <a:ext cx="627872" cy="1052652"/>
            <a:chOff x="7839546" y="2045367"/>
            <a:chExt cx="1773383" cy="2973149"/>
          </a:xfrm>
        </p:grpSpPr>
        <p:grpSp>
          <p:nvGrpSpPr>
            <p:cNvPr id="1521" name="Google Shape;1521;p146"/>
            <p:cNvGrpSpPr/>
            <p:nvPr/>
          </p:nvGrpSpPr>
          <p:grpSpPr>
            <a:xfrm>
              <a:off x="7839546" y="2831019"/>
              <a:ext cx="1773383" cy="2187497"/>
              <a:chOff x="5518151" y="3619500"/>
              <a:chExt cx="1155700" cy="1425575"/>
            </a:xfrm>
          </p:grpSpPr>
          <p:sp>
            <p:nvSpPr>
              <p:cNvPr id="1522" name="Google Shape;1522;p146"/>
              <p:cNvSpPr/>
              <p:nvPr/>
            </p:nvSpPr>
            <p:spPr>
              <a:xfrm>
                <a:off x="5518151" y="3619500"/>
                <a:ext cx="1155700" cy="1425575"/>
              </a:xfrm>
              <a:custGeom>
                <a:avLst/>
                <a:gdLst/>
                <a:ahLst/>
                <a:cxnLst/>
                <a:rect l="l" t="t" r="r" b="b"/>
                <a:pathLst>
                  <a:path w="270" h="335" extrusionOk="0">
                    <a:moveTo>
                      <a:pt x="266" y="301"/>
                    </a:moveTo>
                    <a:cubicBezTo>
                      <a:pt x="168" y="109"/>
                      <a:pt x="168" y="109"/>
                      <a:pt x="168" y="109"/>
                    </a:cubicBezTo>
                    <a:cubicBezTo>
                      <a:pt x="168" y="12"/>
                      <a:pt x="168" y="12"/>
                      <a:pt x="168" y="12"/>
                    </a:cubicBezTo>
                    <a:cubicBezTo>
                      <a:pt x="174" y="12"/>
                      <a:pt x="174" y="12"/>
                      <a:pt x="174" y="12"/>
                    </a:cubicBezTo>
                    <a:cubicBezTo>
                      <a:pt x="177" y="12"/>
                      <a:pt x="180" y="9"/>
                      <a:pt x="180" y="6"/>
                    </a:cubicBezTo>
                    <a:cubicBezTo>
                      <a:pt x="180" y="3"/>
                      <a:pt x="177" y="0"/>
                      <a:pt x="174" y="0"/>
                    </a:cubicBezTo>
                    <a:cubicBezTo>
                      <a:pt x="163" y="0"/>
                      <a:pt x="163" y="0"/>
                      <a:pt x="163" y="0"/>
                    </a:cubicBezTo>
                    <a:cubicBezTo>
                      <a:pt x="107" y="0"/>
                      <a:pt x="107" y="0"/>
                      <a:pt x="107" y="0"/>
                    </a:cubicBezTo>
                    <a:cubicBezTo>
                      <a:pt x="96" y="0"/>
                      <a:pt x="96" y="0"/>
                      <a:pt x="96" y="0"/>
                    </a:cubicBezTo>
                    <a:cubicBezTo>
                      <a:pt x="93" y="0"/>
                      <a:pt x="90" y="3"/>
                      <a:pt x="90" y="6"/>
                    </a:cubicBezTo>
                    <a:cubicBezTo>
                      <a:pt x="90" y="9"/>
                      <a:pt x="93" y="12"/>
                      <a:pt x="96" y="12"/>
                    </a:cubicBezTo>
                    <a:cubicBezTo>
                      <a:pt x="102" y="12"/>
                      <a:pt x="102" y="12"/>
                      <a:pt x="102" y="12"/>
                    </a:cubicBezTo>
                    <a:cubicBezTo>
                      <a:pt x="102" y="109"/>
                      <a:pt x="102" y="109"/>
                      <a:pt x="102" y="109"/>
                    </a:cubicBezTo>
                    <a:cubicBezTo>
                      <a:pt x="4" y="301"/>
                      <a:pt x="4" y="301"/>
                      <a:pt x="4" y="301"/>
                    </a:cubicBezTo>
                    <a:cubicBezTo>
                      <a:pt x="0" y="308"/>
                      <a:pt x="1" y="317"/>
                      <a:pt x="5" y="324"/>
                    </a:cubicBezTo>
                    <a:cubicBezTo>
                      <a:pt x="9" y="331"/>
                      <a:pt x="16" y="335"/>
                      <a:pt x="25" y="335"/>
                    </a:cubicBezTo>
                    <a:cubicBezTo>
                      <a:pt x="245" y="335"/>
                      <a:pt x="245" y="335"/>
                      <a:pt x="245" y="335"/>
                    </a:cubicBezTo>
                    <a:cubicBezTo>
                      <a:pt x="254" y="335"/>
                      <a:pt x="261" y="331"/>
                      <a:pt x="265" y="324"/>
                    </a:cubicBezTo>
                    <a:cubicBezTo>
                      <a:pt x="269" y="317"/>
                      <a:pt x="270" y="308"/>
                      <a:pt x="266" y="301"/>
                    </a:cubicBezTo>
                    <a:close/>
                    <a:moveTo>
                      <a:pt x="112" y="112"/>
                    </a:moveTo>
                    <a:cubicBezTo>
                      <a:pt x="113" y="112"/>
                      <a:pt x="113" y="111"/>
                      <a:pt x="113" y="110"/>
                    </a:cubicBezTo>
                    <a:cubicBezTo>
                      <a:pt x="113" y="12"/>
                      <a:pt x="113" y="12"/>
                      <a:pt x="113" y="12"/>
                    </a:cubicBezTo>
                    <a:cubicBezTo>
                      <a:pt x="157" y="12"/>
                      <a:pt x="157" y="12"/>
                      <a:pt x="157" y="12"/>
                    </a:cubicBezTo>
                    <a:cubicBezTo>
                      <a:pt x="157" y="110"/>
                      <a:pt x="157" y="110"/>
                      <a:pt x="157" y="110"/>
                    </a:cubicBezTo>
                    <a:cubicBezTo>
                      <a:pt x="157" y="111"/>
                      <a:pt x="157" y="112"/>
                      <a:pt x="158" y="112"/>
                    </a:cubicBezTo>
                    <a:cubicBezTo>
                      <a:pt x="192" y="179"/>
                      <a:pt x="192" y="179"/>
                      <a:pt x="192" y="179"/>
                    </a:cubicBezTo>
                    <a:cubicBezTo>
                      <a:pt x="78" y="179"/>
                      <a:pt x="78" y="179"/>
                      <a:pt x="78" y="179"/>
                    </a:cubicBezTo>
                    <a:lnTo>
                      <a:pt x="112" y="112"/>
                    </a:lnTo>
                    <a:close/>
                    <a:moveTo>
                      <a:pt x="256" y="318"/>
                    </a:moveTo>
                    <a:cubicBezTo>
                      <a:pt x="253" y="321"/>
                      <a:pt x="250" y="324"/>
                      <a:pt x="245" y="324"/>
                    </a:cubicBezTo>
                    <a:cubicBezTo>
                      <a:pt x="25" y="324"/>
                      <a:pt x="25" y="324"/>
                      <a:pt x="25" y="324"/>
                    </a:cubicBezTo>
                    <a:cubicBezTo>
                      <a:pt x="20" y="324"/>
                      <a:pt x="17" y="321"/>
                      <a:pt x="14" y="318"/>
                    </a:cubicBezTo>
                    <a:cubicBezTo>
                      <a:pt x="12" y="314"/>
                      <a:pt x="12" y="310"/>
                      <a:pt x="14" y="306"/>
                    </a:cubicBezTo>
                    <a:cubicBezTo>
                      <a:pt x="73" y="190"/>
                      <a:pt x="73" y="190"/>
                      <a:pt x="73" y="190"/>
                    </a:cubicBezTo>
                    <a:cubicBezTo>
                      <a:pt x="197" y="190"/>
                      <a:pt x="197" y="190"/>
                      <a:pt x="197" y="190"/>
                    </a:cubicBezTo>
                    <a:cubicBezTo>
                      <a:pt x="256" y="306"/>
                      <a:pt x="256" y="306"/>
                      <a:pt x="256" y="306"/>
                    </a:cubicBezTo>
                    <a:cubicBezTo>
                      <a:pt x="258" y="310"/>
                      <a:pt x="258" y="314"/>
                      <a:pt x="256" y="31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23" name="Google Shape;1523;p146"/>
              <p:cNvSpPr/>
              <p:nvPr/>
            </p:nvSpPr>
            <p:spPr>
              <a:xfrm>
                <a:off x="6189663" y="4475163"/>
                <a:ext cx="193675" cy="192087"/>
              </a:xfrm>
              <a:custGeom>
                <a:avLst/>
                <a:gdLst/>
                <a:ahLst/>
                <a:cxnLst/>
                <a:rect l="l" t="t" r="r" b="b"/>
                <a:pathLst>
                  <a:path w="45" h="45" extrusionOk="0">
                    <a:moveTo>
                      <a:pt x="23" y="0"/>
                    </a:moveTo>
                    <a:cubicBezTo>
                      <a:pt x="10" y="0"/>
                      <a:pt x="0" y="10"/>
                      <a:pt x="0" y="22"/>
                    </a:cubicBezTo>
                    <a:cubicBezTo>
                      <a:pt x="0" y="35"/>
                      <a:pt x="10" y="45"/>
                      <a:pt x="23" y="45"/>
                    </a:cubicBezTo>
                    <a:cubicBezTo>
                      <a:pt x="35" y="45"/>
                      <a:pt x="45" y="35"/>
                      <a:pt x="45" y="22"/>
                    </a:cubicBezTo>
                    <a:cubicBezTo>
                      <a:pt x="45" y="10"/>
                      <a:pt x="35" y="0"/>
                      <a:pt x="23" y="0"/>
                    </a:cubicBezTo>
                    <a:close/>
                    <a:moveTo>
                      <a:pt x="23" y="33"/>
                    </a:moveTo>
                    <a:cubicBezTo>
                      <a:pt x="16" y="33"/>
                      <a:pt x="11" y="28"/>
                      <a:pt x="11" y="22"/>
                    </a:cubicBezTo>
                    <a:cubicBezTo>
                      <a:pt x="11" y="16"/>
                      <a:pt x="16" y="11"/>
                      <a:pt x="23" y="11"/>
                    </a:cubicBezTo>
                    <a:cubicBezTo>
                      <a:pt x="29" y="11"/>
                      <a:pt x="34" y="16"/>
                      <a:pt x="34" y="22"/>
                    </a:cubicBezTo>
                    <a:cubicBezTo>
                      <a:pt x="34" y="28"/>
                      <a:pt x="29" y="33"/>
                      <a:pt x="23" y="3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24" name="Google Shape;1524;p146"/>
              <p:cNvSpPr/>
              <p:nvPr/>
            </p:nvSpPr>
            <p:spPr>
              <a:xfrm>
                <a:off x="5762626" y="4568825"/>
                <a:ext cx="192088" cy="190500"/>
              </a:xfrm>
              <a:custGeom>
                <a:avLst/>
                <a:gdLst/>
                <a:ahLst/>
                <a:cxnLst/>
                <a:rect l="l" t="t" r="r" b="b"/>
                <a:pathLst>
                  <a:path w="45" h="45" extrusionOk="0">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22" y="34"/>
                    </a:moveTo>
                    <a:cubicBezTo>
                      <a:pt x="16" y="34"/>
                      <a:pt x="11" y="29"/>
                      <a:pt x="11" y="23"/>
                    </a:cubicBezTo>
                    <a:cubicBezTo>
                      <a:pt x="11" y="16"/>
                      <a:pt x="16" y="11"/>
                      <a:pt x="22" y="11"/>
                    </a:cubicBezTo>
                    <a:cubicBezTo>
                      <a:pt x="28" y="11"/>
                      <a:pt x="33" y="16"/>
                      <a:pt x="33" y="23"/>
                    </a:cubicBezTo>
                    <a:cubicBezTo>
                      <a:pt x="33" y="29"/>
                      <a:pt x="28" y="34"/>
                      <a:pt x="22" y="3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25" name="Google Shape;1525;p146"/>
              <p:cNvSpPr/>
              <p:nvPr/>
            </p:nvSpPr>
            <p:spPr>
              <a:xfrm>
                <a:off x="6189663" y="4713288"/>
                <a:ext cx="146050" cy="139700"/>
              </a:xfrm>
              <a:custGeom>
                <a:avLst/>
                <a:gdLst/>
                <a:ahLst/>
                <a:cxnLst/>
                <a:rect l="l" t="t" r="r" b="b"/>
                <a:pathLst>
                  <a:path w="34" h="33" extrusionOk="0">
                    <a:moveTo>
                      <a:pt x="17" y="0"/>
                    </a:moveTo>
                    <a:cubicBezTo>
                      <a:pt x="8" y="0"/>
                      <a:pt x="0" y="7"/>
                      <a:pt x="0" y="16"/>
                    </a:cubicBezTo>
                    <a:cubicBezTo>
                      <a:pt x="0" y="26"/>
                      <a:pt x="8" y="33"/>
                      <a:pt x="17" y="33"/>
                    </a:cubicBezTo>
                    <a:cubicBezTo>
                      <a:pt x="26" y="33"/>
                      <a:pt x="34" y="26"/>
                      <a:pt x="34" y="16"/>
                    </a:cubicBezTo>
                    <a:cubicBezTo>
                      <a:pt x="34" y="7"/>
                      <a:pt x="26" y="0"/>
                      <a:pt x="17" y="0"/>
                    </a:cubicBezTo>
                    <a:close/>
                    <a:moveTo>
                      <a:pt x="17" y="22"/>
                    </a:moveTo>
                    <a:cubicBezTo>
                      <a:pt x="14" y="22"/>
                      <a:pt x="11" y="19"/>
                      <a:pt x="11" y="16"/>
                    </a:cubicBezTo>
                    <a:cubicBezTo>
                      <a:pt x="11" y="13"/>
                      <a:pt x="14" y="11"/>
                      <a:pt x="17" y="11"/>
                    </a:cubicBezTo>
                    <a:cubicBezTo>
                      <a:pt x="20" y="11"/>
                      <a:pt x="23" y="13"/>
                      <a:pt x="23" y="16"/>
                    </a:cubicBezTo>
                    <a:cubicBezTo>
                      <a:pt x="23" y="19"/>
                      <a:pt x="20" y="22"/>
                      <a:pt x="17"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26" name="Google Shape;1526;p146"/>
              <p:cNvSpPr/>
              <p:nvPr/>
            </p:nvSpPr>
            <p:spPr>
              <a:xfrm>
                <a:off x="5954713" y="4806950"/>
                <a:ext cx="141288" cy="139700"/>
              </a:xfrm>
              <a:custGeom>
                <a:avLst/>
                <a:gdLst/>
                <a:ahLst/>
                <a:cxnLst/>
                <a:rect l="l" t="t" r="r" b="b"/>
                <a:pathLst>
                  <a:path w="33" h="33" extrusionOk="0">
                    <a:moveTo>
                      <a:pt x="16" y="0"/>
                    </a:moveTo>
                    <a:cubicBezTo>
                      <a:pt x="7" y="0"/>
                      <a:pt x="0" y="7"/>
                      <a:pt x="0" y="17"/>
                    </a:cubicBezTo>
                    <a:cubicBezTo>
                      <a:pt x="0" y="26"/>
                      <a:pt x="7" y="33"/>
                      <a:pt x="16" y="33"/>
                    </a:cubicBezTo>
                    <a:cubicBezTo>
                      <a:pt x="26" y="33"/>
                      <a:pt x="33" y="26"/>
                      <a:pt x="33" y="17"/>
                    </a:cubicBezTo>
                    <a:cubicBezTo>
                      <a:pt x="33" y="7"/>
                      <a:pt x="26" y="0"/>
                      <a:pt x="16" y="0"/>
                    </a:cubicBezTo>
                    <a:close/>
                    <a:moveTo>
                      <a:pt x="16" y="22"/>
                    </a:moveTo>
                    <a:cubicBezTo>
                      <a:pt x="13" y="22"/>
                      <a:pt x="11" y="20"/>
                      <a:pt x="11" y="17"/>
                    </a:cubicBezTo>
                    <a:cubicBezTo>
                      <a:pt x="11" y="14"/>
                      <a:pt x="13" y="11"/>
                      <a:pt x="16" y="11"/>
                    </a:cubicBezTo>
                    <a:cubicBezTo>
                      <a:pt x="19" y="11"/>
                      <a:pt x="22" y="14"/>
                      <a:pt x="22" y="17"/>
                    </a:cubicBezTo>
                    <a:cubicBezTo>
                      <a:pt x="22" y="20"/>
                      <a:pt x="19" y="22"/>
                      <a:pt x="16" y="2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27" name="Google Shape;1527;p146"/>
              <p:cNvSpPr/>
              <p:nvPr/>
            </p:nvSpPr>
            <p:spPr>
              <a:xfrm>
                <a:off x="6002338" y="4614863"/>
                <a:ext cx="141288" cy="144462"/>
              </a:xfrm>
              <a:custGeom>
                <a:avLst/>
                <a:gdLst/>
                <a:ahLst/>
                <a:cxnLst/>
                <a:rect l="l" t="t" r="r" b="b"/>
                <a:pathLst>
                  <a:path w="33" h="34" extrusionOk="0">
                    <a:moveTo>
                      <a:pt x="16" y="0"/>
                    </a:moveTo>
                    <a:cubicBezTo>
                      <a:pt x="7" y="0"/>
                      <a:pt x="0" y="8"/>
                      <a:pt x="0" y="17"/>
                    </a:cubicBezTo>
                    <a:cubicBezTo>
                      <a:pt x="0" y="26"/>
                      <a:pt x="7" y="34"/>
                      <a:pt x="16" y="34"/>
                    </a:cubicBezTo>
                    <a:cubicBezTo>
                      <a:pt x="26" y="34"/>
                      <a:pt x="33" y="26"/>
                      <a:pt x="33" y="17"/>
                    </a:cubicBezTo>
                    <a:cubicBezTo>
                      <a:pt x="33" y="8"/>
                      <a:pt x="26" y="0"/>
                      <a:pt x="16" y="0"/>
                    </a:cubicBezTo>
                    <a:close/>
                    <a:moveTo>
                      <a:pt x="16" y="23"/>
                    </a:moveTo>
                    <a:cubicBezTo>
                      <a:pt x="13" y="23"/>
                      <a:pt x="11" y="20"/>
                      <a:pt x="11" y="17"/>
                    </a:cubicBezTo>
                    <a:cubicBezTo>
                      <a:pt x="11" y="14"/>
                      <a:pt x="13" y="12"/>
                      <a:pt x="16" y="12"/>
                    </a:cubicBezTo>
                    <a:cubicBezTo>
                      <a:pt x="20" y="12"/>
                      <a:pt x="22" y="14"/>
                      <a:pt x="22" y="17"/>
                    </a:cubicBezTo>
                    <a:cubicBezTo>
                      <a:pt x="22" y="20"/>
                      <a:pt x="20" y="23"/>
                      <a:pt x="16" y="2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nvGrpSpPr>
            <p:cNvPr id="1528" name="Google Shape;1528;p146"/>
            <p:cNvGrpSpPr/>
            <p:nvPr/>
          </p:nvGrpSpPr>
          <p:grpSpPr>
            <a:xfrm flipH="1">
              <a:off x="8521551" y="2045367"/>
              <a:ext cx="469236" cy="734332"/>
              <a:chOff x="8488183" y="1941004"/>
              <a:chExt cx="469236" cy="734332"/>
            </a:xfrm>
          </p:grpSpPr>
          <p:sp>
            <p:nvSpPr>
              <p:cNvPr id="1529" name="Google Shape;1529;p146"/>
              <p:cNvSpPr/>
              <p:nvPr/>
            </p:nvSpPr>
            <p:spPr>
              <a:xfrm>
                <a:off x="8488183" y="2134372"/>
                <a:ext cx="232570" cy="231326"/>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30" name="Google Shape;1530;p146"/>
              <p:cNvSpPr/>
              <p:nvPr/>
            </p:nvSpPr>
            <p:spPr>
              <a:xfrm>
                <a:off x="8718249" y="1941004"/>
                <a:ext cx="144463" cy="146050"/>
              </a:xfrm>
              <a:custGeom>
                <a:avLst/>
                <a:gdLst/>
                <a:ahLst/>
                <a:cxnLst/>
                <a:rect l="l" t="t" r="r" b="b"/>
                <a:pathLst>
                  <a:path w="99" h="99" extrusionOk="0">
                    <a:moveTo>
                      <a:pt x="49" y="99"/>
                    </a:moveTo>
                    <a:cubicBezTo>
                      <a:pt x="50" y="99"/>
                      <a:pt x="50" y="99"/>
                      <a:pt x="50" y="99"/>
                    </a:cubicBezTo>
                    <a:cubicBezTo>
                      <a:pt x="77" y="99"/>
                      <a:pt x="99" y="76"/>
                      <a:pt x="99" y="49"/>
                    </a:cubicBezTo>
                    <a:cubicBezTo>
                      <a:pt x="99" y="22"/>
                      <a:pt x="77" y="0"/>
                      <a:pt x="49" y="0"/>
                    </a:cubicBezTo>
                    <a:cubicBezTo>
                      <a:pt x="22" y="0"/>
                      <a:pt x="0" y="22"/>
                      <a:pt x="0" y="49"/>
                    </a:cubicBezTo>
                    <a:cubicBezTo>
                      <a:pt x="0" y="62"/>
                      <a:pt x="5" y="75"/>
                      <a:pt x="14" y="84"/>
                    </a:cubicBezTo>
                    <a:cubicBezTo>
                      <a:pt x="24" y="94"/>
                      <a:pt x="36" y="99"/>
                      <a:pt x="49" y="99"/>
                    </a:cubicBezTo>
                    <a:close/>
                    <a:moveTo>
                      <a:pt x="41" y="49"/>
                    </a:moveTo>
                    <a:cubicBezTo>
                      <a:pt x="41" y="44"/>
                      <a:pt x="45" y="40"/>
                      <a:pt x="50" y="40"/>
                    </a:cubicBezTo>
                    <a:cubicBezTo>
                      <a:pt x="54" y="40"/>
                      <a:pt x="58" y="44"/>
                      <a:pt x="58" y="49"/>
                    </a:cubicBezTo>
                    <a:cubicBezTo>
                      <a:pt x="58" y="54"/>
                      <a:pt x="54" y="58"/>
                      <a:pt x="50" y="58"/>
                    </a:cubicBezTo>
                    <a:cubicBezTo>
                      <a:pt x="45" y="58"/>
                      <a:pt x="41" y="54"/>
                      <a:pt x="41" y="4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31" name="Google Shape;1531;p146"/>
              <p:cNvSpPr/>
              <p:nvPr/>
            </p:nvSpPr>
            <p:spPr>
              <a:xfrm>
                <a:off x="8660556" y="2380061"/>
                <a:ext cx="296863" cy="295275"/>
              </a:xfrm>
              <a:custGeom>
                <a:avLst/>
                <a:gdLst/>
                <a:ahLst/>
                <a:cxnLst/>
                <a:rect l="l" t="t" r="r" b="b"/>
                <a:pathLst>
                  <a:path w="202" h="202" extrusionOk="0">
                    <a:moveTo>
                      <a:pt x="101" y="202"/>
                    </a:moveTo>
                    <a:cubicBezTo>
                      <a:pt x="101" y="202"/>
                      <a:pt x="101" y="202"/>
                      <a:pt x="101" y="202"/>
                    </a:cubicBezTo>
                    <a:cubicBezTo>
                      <a:pt x="128" y="202"/>
                      <a:pt x="153" y="191"/>
                      <a:pt x="173" y="172"/>
                    </a:cubicBezTo>
                    <a:cubicBezTo>
                      <a:pt x="192" y="153"/>
                      <a:pt x="202" y="128"/>
                      <a:pt x="202" y="101"/>
                    </a:cubicBezTo>
                    <a:cubicBezTo>
                      <a:pt x="202" y="101"/>
                      <a:pt x="202" y="101"/>
                      <a:pt x="202" y="101"/>
                    </a:cubicBezTo>
                    <a:cubicBezTo>
                      <a:pt x="202" y="45"/>
                      <a:pt x="157" y="0"/>
                      <a:pt x="101" y="0"/>
                    </a:cubicBezTo>
                    <a:cubicBezTo>
                      <a:pt x="101" y="0"/>
                      <a:pt x="101" y="0"/>
                      <a:pt x="101" y="0"/>
                    </a:cubicBezTo>
                    <a:cubicBezTo>
                      <a:pt x="74" y="0"/>
                      <a:pt x="49" y="10"/>
                      <a:pt x="30" y="29"/>
                    </a:cubicBezTo>
                    <a:cubicBezTo>
                      <a:pt x="11" y="48"/>
                      <a:pt x="0" y="74"/>
                      <a:pt x="0" y="101"/>
                    </a:cubicBezTo>
                    <a:cubicBezTo>
                      <a:pt x="0" y="156"/>
                      <a:pt x="45" y="202"/>
                      <a:pt x="101" y="202"/>
                    </a:cubicBezTo>
                    <a:close/>
                    <a:moveTo>
                      <a:pt x="41" y="101"/>
                    </a:moveTo>
                    <a:cubicBezTo>
                      <a:pt x="41" y="85"/>
                      <a:pt x="47" y="70"/>
                      <a:pt x="59" y="58"/>
                    </a:cubicBezTo>
                    <a:cubicBezTo>
                      <a:pt x="70" y="47"/>
                      <a:pt x="85" y="41"/>
                      <a:pt x="101" y="40"/>
                    </a:cubicBezTo>
                    <a:cubicBezTo>
                      <a:pt x="101" y="40"/>
                      <a:pt x="101" y="40"/>
                      <a:pt x="101" y="40"/>
                    </a:cubicBezTo>
                    <a:cubicBezTo>
                      <a:pt x="117" y="40"/>
                      <a:pt x="132" y="47"/>
                      <a:pt x="144" y="58"/>
                    </a:cubicBezTo>
                    <a:cubicBezTo>
                      <a:pt x="155" y="69"/>
                      <a:pt x="161" y="84"/>
                      <a:pt x="161" y="101"/>
                    </a:cubicBezTo>
                    <a:cubicBezTo>
                      <a:pt x="161" y="101"/>
                      <a:pt x="161" y="101"/>
                      <a:pt x="161" y="101"/>
                    </a:cubicBezTo>
                    <a:cubicBezTo>
                      <a:pt x="161" y="134"/>
                      <a:pt x="134" y="161"/>
                      <a:pt x="101" y="161"/>
                    </a:cubicBezTo>
                    <a:cubicBezTo>
                      <a:pt x="101" y="161"/>
                      <a:pt x="101" y="161"/>
                      <a:pt x="101" y="161"/>
                    </a:cubicBezTo>
                    <a:cubicBezTo>
                      <a:pt x="85" y="161"/>
                      <a:pt x="70" y="155"/>
                      <a:pt x="59" y="143"/>
                    </a:cubicBezTo>
                    <a:cubicBezTo>
                      <a:pt x="47" y="132"/>
                      <a:pt x="41" y="117"/>
                      <a:pt x="41" y="10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grpSp>
      </p:grpSp>
      <p:sp>
        <p:nvSpPr>
          <p:cNvPr id="1532" name="Google Shape;1532;p146"/>
          <p:cNvSpPr txBox="1"/>
          <p:nvPr/>
        </p:nvSpPr>
        <p:spPr>
          <a:xfrm>
            <a:off x="1333499" y="4358175"/>
            <a:ext cx="9550401" cy="1791455"/>
          </a:xfrm>
          <a:prstGeom prst="rect">
            <a:avLst/>
          </a:prstGeom>
          <a:noFill/>
          <a:ln>
            <a:noFill/>
          </a:ln>
        </p:spPr>
        <p:txBody>
          <a:bodyPr spcFirstLastPara="1" wrap="square" lIns="91425" tIns="45700" rIns="91425" bIns="45700" anchor="t" anchorCtr="0">
            <a:noAutofit/>
          </a:bodyPr>
          <a:lstStyle/>
          <a:p>
            <a:pPr lvl="0" algn="ctr">
              <a:buClr>
                <a:srgbClr val="FFFFFF"/>
              </a:buClr>
              <a:buSzPts val="4400"/>
            </a:pPr>
            <a:r>
              <a:rPr lang="en-US" sz="4400" dirty="0" err="1">
                <a:solidFill>
                  <a:srgbClr val="FFFFFF"/>
                </a:solidFill>
                <a:latin typeface="Century Gothic"/>
                <a:ea typeface="Century Gothic"/>
                <a:cs typeface="Century Gothic"/>
                <a:sym typeface="Century Gothic"/>
              </a:rPr>
              <a:t>他们</a:t>
            </a:r>
            <a:r>
              <a:rPr lang="en-US" sz="4400" b="1" dirty="0" err="1">
                <a:solidFill>
                  <a:srgbClr val="FFFFFF"/>
                </a:solidFill>
                <a:latin typeface="Century Gothic"/>
                <a:ea typeface="Century Gothic"/>
                <a:cs typeface="Century Gothic"/>
                <a:sym typeface="Century Gothic"/>
              </a:rPr>
              <a:t>每一个</a:t>
            </a:r>
            <a:r>
              <a:rPr lang="zh-TW" altLang="en-US" sz="4400" dirty="0">
                <a:solidFill>
                  <a:srgbClr val="FFFFFF"/>
                </a:solidFill>
                <a:latin typeface="Century Gothic"/>
                <a:ea typeface="Century Gothic"/>
                <a:cs typeface="Century Gothic"/>
                <a:sym typeface="Century Gothic"/>
              </a:rPr>
              <a:t>都需</a:t>
            </a:r>
            <a:r>
              <a:rPr lang="en-US" sz="4400" dirty="0" err="1">
                <a:solidFill>
                  <a:srgbClr val="FFFFFF"/>
                </a:solidFill>
                <a:latin typeface="Century Gothic"/>
                <a:ea typeface="Century Gothic"/>
                <a:cs typeface="Century Gothic"/>
                <a:sym typeface="Century Gothic"/>
              </a:rPr>
              <a:t>要</a:t>
            </a:r>
            <a:r>
              <a:rPr lang="zh-TW" altLang="en-US" sz="4400" dirty="0">
                <a:solidFill>
                  <a:srgbClr val="FFFFFF"/>
                </a:solidFill>
                <a:latin typeface="Century Gothic"/>
                <a:ea typeface="Century Gothic"/>
                <a:cs typeface="Century Gothic"/>
                <a:sym typeface="Century Gothic"/>
              </a:rPr>
              <a:t>把</a:t>
            </a:r>
            <a:r>
              <a:rPr lang="en-US" sz="4400" b="1" dirty="0" err="1">
                <a:solidFill>
                  <a:srgbClr val="FFFFFF"/>
                </a:solidFill>
                <a:latin typeface="Century Gothic"/>
                <a:ea typeface="Century Gothic"/>
                <a:cs typeface="Century Gothic"/>
                <a:sym typeface="Century Gothic"/>
              </a:rPr>
              <a:t>理想化的概念</a:t>
            </a:r>
            <a:r>
              <a:rPr lang="zh-TW" altLang="en-US" sz="4400" dirty="0">
                <a:solidFill>
                  <a:srgbClr val="FFFFFF"/>
                </a:solidFill>
                <a:latin typeface="Century Gothic"/>
                <a:ea typeface="Century Gothic"/>
                <a:cs typeface="Century Gothic"/>
                <a:sym typeface="Century Gothic"/>
              </a:rPr>
              <a:t>跟</a:t>
            </a:r>
            <a:r>
              <a:rPr lang="en-US" sz="4400" dirty="0" err="1">
                <a:solidFill>
                  <a:srgbClr val="FFFFFF"/>
                </a:solidFill>
                <a:latin typeface="Century Gothic"/>
                <a:ea typeface="Century Gothic"/>
                <a:cs typeface="Century Gothic"/>
                <a:sym typeface="Century Gothic"/>
              </a:rPr>
              <a:t>经常</a:t>
            </a:r>
            <a:r>
              <a:rPr lang="zh-TW" altLang="en-US" sz="4400" dirty="0">
                <a:solidFill>
                  <a:srgbClr val="FFFFFF"/>
                </a:solidFill>
                <a:latin typeface="Century Gothic"/>
                <a:ea typeface="Century Gothic"/>
                <a:cs typeface="Century Gothic"/>
                <a:sym typeface="Century Gothic"/>
              </a:rPr>
              <a:t>是</a:t>
            </a:r>
            <a:r>
              <a:rPr lang="en-US" sz="4400" b="1" dirty="0" err="1">
                <a:solidFill>
                  <a:srgbClr val="FFFFFF"/>
                </a:solidFill>
                <a:latin typeface="Century Gothic"/>
                <a:ea typeface="Century Gothic"/>
                <a:cs typeface="Century Gothic"/>
                <a:sym typeface="Century Gothic"/>
              </a:rPr>
              <a:t>残酷</a:t>
            </a:r>
            <a:r>
              <a:rPr lang="en-US" sz="4400" dirty="0" err="1">
                <a:solidFill>
                  <a:srgbClr val="FFFFFF"/>
                </a:solidFill>
                <a:latin typeface="Century Gothic"/>
                <a:ea typeface="Century Gothic"/>
                <a:cs typeface="Century Gothic"/>
                <a:sym typeface="Century Gothic"/>
              </a:rPr>
              <a:t>的</a:t>
            </a:r>
            <a:r>
              <a:rPr lang="en-US" sz="4400" b="1" dirty="0" err="1">
                <a:solidFill>
                  <a:srgbClr val="FFFFFF"/>
                </a:solidFill>
                <a:latin typeface="Century Gothic"/>
                <a:ea typeface="Century Gothic"/>
                <a:cs typeface="Century Gothic"/>
                <a:sym typeface="Century Gothic"/>
              </a:rPr>
              <a:t>客观现实</a:t>
            </a:r>
            <a:r>
              <a:rPr lang="zh-TW" altLang="en-US" sz="4400" dirty="0">
                <a:solidFill>
                  <a:srgbClr val="FFFFFF"/>
                </a:solidFill>
                <a:latin typeface="Century Gothic"/>
                <a:ea typeface="Century Gothic"/>
                <a:cs typeface="Century Gothic"/>
                <a:sym typeface="Century Gothic"/>
              </a:rPr>
              <a:t>比较</a:t>
            </a:r>
            <a:endParaRPr dirty="0"/>
          </a:p>
        </p:txBody>
      </p:sp>
      <p:sp>
        <p:nvSpPr>
          <p:cNvPr id="1533" name="Google Shape;1533;p146"/>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50</a:t>
            </a:fld>
            <a:endParaRPr sz="1050" b="0">
              <a:solidFill>
                <a:schemeClr val="lt1"/>
              </a:solidFill>
              <a:latin typeface="Century Gothic"/>
              <a:ea typeface="Century Gothic"/>
              <a:cs typeface="Century Gothic"/>
              <a:sym typeface="Century Gothic"/>
            </a:endParaRPr>
          </a:p>
        </p:txBody>
      </p:sp>
      <p:grpSp>
        <p:nvGrpSpPr>
          <p:cNvPr id="1534" name="Google Shape;1534;p146"/>
          <p:cNvGrpSpPr/>
          <p:nvPr/>
        </p:nvGrpSpPr>
        <p:grpSpPr>
          <a:xfrm>
            <a:off x="8020391" y="2085482"/>
            <a:ext cx="840377" cy="1040683"/>
            <a:chOff x="4478338" y="4135438"/>
            <a:chExt cx="885825" cy="1096962"/>
          </a:xfrm>
        </p:grpSpPr>
        <p:sp>
          <p:nvSpPr>
            <p:cNvPr id="1535" name="Google Shape;1535;p146"/>
            <p:cNvSpPr/>
            <p:nvPr/>
          </p:nvSpPr>
          <p:spPr>
            <a:xfrm>
              <a:off x="4652963" y="4333875"/>
              <a:ext cx="533400" cy="722312"/>
            </a:xfrm>
            <a:custGeom>
              <a:avLst/>
              <a:gdLst/>
              <a:ahLst/>
              <a:cxnLst/>
              <a:rect l="l" t="t" r="r" b="b"/>
              <a:pathLst>
                <a:path w="845" h="1131" extrusionOk="0">
                  <a:moveTo>
                    <a:pt x="609" y="1027"/>
                  </a:moveTo>
                  <a:cubicBezTo>
                    <a:pt x="609" y="973"/>
                    <a:pt x="609" y="973"/>
                    <a:pt x="609" y="973"/>
                  </a:cubicBezTo>
                  <a:cubicBezTo>
                    <a:pt x="609" y="878"/>
                    <a:pt x="648" y="787"/>
                    <a:pt x="715" y="723"/>
                  </a:cubicBezTo>
                  <a:cubicBezTo>
                    <a:pt x="799" y="644"/>
                    <a:pt x="845" y="536"/>
                    <a:pt x="845" y="420"/>
                  </a:cubicBezTo>
                  <a:cubicBezTo>
                    <a:pt x="845" y="188"/>
                    <a:pt x="657" y="0"/>
                    <a:pt x="426" y="0"/>
                  </a:cubicBezTo>
                  <a:cubicBezTo>
                    <a:pt x="410" y="0"/>
                    <a:pt x="394" y="1"/>
                    <a:pt x="378" y="3"/>
                  </a:cubicBezTo>
                  <a:cubicBezTo>
                    <a:pt x="177" y="25"/>
                    <a:pt x="18" y="194"/>
                    <a:pt x="7" y="396"/>
                  </a:cubicBezTo>
                  <a:cubicBezTo>
                    <a:pt x="0" y="518"/>
                    <a:pt x="46" y="636"/>
                    <a:pt x="133" y="721"/>
                  </a:cubicBezTo>
                  <a:cubicBezTo>
                    <a:pt x="202" y="788"/>
                    <a:pt x="242" y="880"/>
                    <a:pt x="242" y="973"/>
                  </a:cubicBezTo>
                  <a:cubicBezTo>
                    <a:pt x="242" y="1027"/>
                    <a:pt x="242" y="1027"/>
                    <a:pt x="242" y="1027"/>
                  </a:cubicBezTo>
                  <a:cubicBezTo>
                    <a:pt x="242" y="1084"/>
                    <a:pt x="288" y="1131"/>
                    <a:pt x="346" y="1131"/>
                  </a:cubicBezTo>
                  <a:cubicBezTo>
                    <a:pt x="506" y="1131"/>
                    <a:pt x="506" y="1131"/>
                    <a:pt x="506" y="1131"/>
                  </a:cubicBezTo>
                  <a:cubicBezTo>
                    <a:pt x="563" y="1131"/>
                    <a:pt x="609" y="1084"/>
                    <a:pt x="609" y="1027"/>
                  </a:cubicBezTo>
                  <a:close/>
                  <a:moveTo>
                    <a:pt x="533" y="1027"/>
                  </a:moveTo>
                  <a:cubicBezTo>
                    <a:pt x="533" y="1042"/>
                    <a:pt x="521" y="1054"/>
                    <a:pt x="506" y="1054"/>
                  </a:cubicBezTo>
                  <a:cubicBezTo>
                    <a:pt x="346" y="1054"/>
                    <a:pt x="346" y="1054"/>
                    <a:pt x="346" y="1054"/>
                  </a:cubicBezTo>
                  <a:cubicBezTo>
                    <a:pt x="330" y="1054"/>
                    <a:pt x="318" y="1042"/>
                    <a:pt x="318" y="1027"/>
                  </a:cubicBezTo>
                  <a:cubicBezTo>
                    <a:pt x="318" y="973"/>
                    <a:pt x="318" y="973"/>
                    <a:pt x="318" y="973"/>
                  </a:cubicBezTo>
                  <a:cubicBezTo>
                    <a:pt x="318" y="859"/>
                    <a:pt x="270" y="747"/>
                    <a:pt x="187" y="666"/>
                  </a:cubicBezTo>
                  <a:cubicBezTo>
                    <a:pt x="115" y="597"/>
                    <a:pt x="77" y="500"/>
                    <a:pt x="83" y="400"/>
                  </a:cubicBezTo>
                  <a:cubicBezTo>
                    <a:pt x="92" y="235"/>
                    <a:pt x="223" y="97"/>
                    <a:pt x="386" y="79"/>
                  </a:cubicBezTo>
                  <a:cubicBezTo>
                    <a:pt x="399" y="77"/>
                    <a:pt x="413" y="77"/>
                    <a:pt x="426" y="77"/>
                  </a:cubicBezTo>
                  <a:cubicBezTo>
                    <a:pt x="615" y="77"/>
                    <a:pt x="769" y="231"/>
                    <a:pt x="769" y="420"/>
                  </a:cubicBezTo>
                  <a:cubicBezTo>
                    <a:pt x="769" y="515"/>
                    <a:pt x="731" y="603"/>
                    <a:pt x="662" y="668"/>
                  </a:cubicBezTo>
                  <a:cubicBezTo>
                    <a:pt x="580" y="746"/>
                    <a:pt x="533" y="858"/>
                    <a:pt x="533" y="973"/>
                  </a:cubicBezTo>
                  <a:cubicBezTo>
                    <a:pt x="533" y="1027"/>
                    <a:pt x="533" y="1027"/>
                    <a:pt x="533" y="102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36" name="Google Shape;1536;p146"/>
            <p:cNvSpPr/>
            <p:nvPr/>
          </p:nvSpPr>
          <p:spPr>
            <a:xfrm>
              <a:off x="4824413" y="5080000"/>
              <a:ext cx="193675" cy="36512"/>
            </a:xfrm>
            <a:custGeom>
              <a:avLst/>
              <a:gdLst/>
              <a:ahLst/>
              <a:cxnLst/>
              <a:rect l="l" t="t" r="r" b="b"/>
              <a:pathLst>
                <a:path w="306" h="58" extrusionOk="0">
                  <a:moveTo>
                    <a:pt x="277" y="0"/>
                  </a:moveTo>
                  <a:cubicBezTo>
                    <a:pt x="28" y="0"/>
                    <a:pt x="28" y="0"/>
                    <a:pt x="28" y="0"/>
                  </a:cubicBezTo>
                  <a:cubicBezTo>
                    <a:pt x="12" y="0"/>
                    <a:pt x="0" y="13"/>
                    <a:pt x="0" y="29"/>
                  </a:cubicBezTo>
                  <a:cubicBezTo>
                    <a:pt x="0" y="45"/>
                    <a:pt x="12" y="58"/>
                    <a:pt x="28" y="58"/>
                  </a:cubicBezTo>
                  <a:cubicBezTo>
                    <a:pt x="277" y="58"/>
                    <a:pt x="277" y="58"/>
                    <a:pt x="277" y="58"/>
                  </a:cubicBezTo>
                  <a:cubicBezTo>
                    <a:pt x="293" y="58"/>
                    <a:pt x="306" y="45"/>
                    <a:pt x="306" y="29"/>
                  </a:cubicBezTo>
                  <a:cubicBezTo>
                    <a:pt x="306" y="13"/>
                    <a:pt x="293" y="0"/>
                    <a:pt x="277"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37" name="Google Shape;1537;p146"/>
            <p:cNvSpPr/>
            <p:nvPr/>
          </p:nvSpPr>
          <p:spPr>
            <a:xfrm>
              <a:off x="4824413" y="5137150"/>
              <a:ext cx="193675" cy="36512"/>
            </a:xfrm>
            <a:custGeom>
              <a:avLst/>
              <a:gdLst/>
              <a:ahLst/>
              <a:cxnLst/>
              <a:rect l="l" t="t" r="r" b="b"/>
              <a:pathLst>
                <a:path w="305" h="57" extrusionOk="0">
                  <a:moveTo>
                    <a:pt x="305" y="29"/>
                  </a:moveTo>
                  <a:cubicBezTo>
                    <a:pt x="305" y="13"/>
                    <a:pt x="293" y="0"/>
                    <a:pt x="277" y="0"/>
                  </a:cubicBezTo>
                  <a:cubicBezTo>
                    <a:pt x="28" y="0"/>
                    <a:pt x="28" y="0"/>
                    <a:pt x="28" y="0"/>
                  </a:cubicBezTo>
                  <a:cubicBezTo>
                    <a:pt x="12" y="0"/>
                    <a:pt x="0" y="13"/>
                    <a:pt x="0" y="29"/>
                  </a:cubicBezTo>
                  <a:cubicBezTo>
                    <a:pt x="0" y="44"/>
                    <a:pt x="12" y="57"/>
                    <a:pt x="28" y="57"/>
                  </a:cubicBezTo>
                  <a:cubicBezTo>
                    <a:pt x="277" y="57"/>
                    <a:pt x="277" y="57"/>
                    <a:pt x="277" y="57"/>
                  </a:cubicBezTo>
                  <a:cubicBezTo>
                    <a:pt x="293" y="57"/>
                    <a:pt x="305" y="44"/>
                    <a:pt x="305"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38" name="Google Shape;1538;p146"/>
            <p:cNvSpPr/>
            <p:nvPr/>
          </p:nvSpPr>
          <p:spPr>
            <a:xfrm>
              <a:off x="4478338" y="4565650"/>
              <a:ext cx="139700" cy="36512"/>
            </a:xfrm>
            <a:custGeom>
              <a:avLst/>
              <a:gdLst/>
              <a:ahLst/>
              <a:cxnLst/>
              <a:rect l="l" t="t" r="r" b="b"/>
              <a:pathLst>
                <a:path w="222" h="57" extrusionOk="0">
                  <a:moveTo>
                    <a:pt x="28" y="57"/>
                  </a:moveTo>
                  <a:cubicBezTo>
                    <a:pt x="193" y="57"/>
                    <a:pt x="193" y="57"/>
                    <a:pt x="193" y="57"/>
                  </a:cubicBezTo>
                  <a:cubicBezTo>
                    <a:pt x="209" y="57"/>
                    <a:pt x="222" y="44"/>
                    <a:pt x="222" y="28"/>
                  </a:cubicBezTo>
                  <a:cubicBezTo>
                    <a:pt x="222" y="13"/>
                    <a:pt x="209" y="0"/>
                    <a:pt x="193" y="0"/>
                  </a:cubicBezTo>
                  <a:cubicBezTo>
                    <a:pt x="28" y="0"/>
                    <a:pt x="28" y="0"/>
                    <a:pt x="28" y="0"/>
                  </a:cubicBezTo>
                  <a:cubicBezTo>
                    <a:pt x="12" y="0"/>
                    <a:pt x="0" y="13"/>
                    <a:pt x="0" y="28"/>
                  </a:cubicBezTo>
                  <a:cubicBezTo>
                    <a:pt x="0" y="44"/>
                    <a:pt x="12" y="57"/>
                    <a:pt x="28" y="5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39" name="Google Shape;1539;p146"/>
            <p:cNvSpPr/>
            <p:nvPr/>
          </p:nvSpPr>
          <p:spPr>
            <a:xfrm>
              <a:off x="5224463" y="4565650"/>
              <a:ext cx="139700" cy="36512"/>
            </a:xfrm>
            <a:custGeom>
              <a:avLst/>
              <a:gdLst/>
              <a:ahLst/>
              <a:cxnLst/>
              <a:rect l="l" t="t" r="r" b="b"/>
              <a:pathLst>
                <a:path w="223" h="57" extrusionOk="0">
                  <a:moveTo>
                    <a:pt x="223" y="28"/>
                  </a:moveTo>
                  <a:cubicBezTo>
                    <a:pt x="223" y="13"/>
                    <a:pt x="210" y="0"/>
                    <a:pt x="194" y="0"/>
                  </a:cubicBezTo>
                  <a:cubicBezTo>
                    <a:pt x="29" y="0"/>
                    <a:pt x="29" y="0"/>
                    <a:pt x="29" y="0"/>
                  </a:cubicBezTo>
                  <a:cubicBezTo>
                    <a:pt x="13" y="0"/>
                    <a:pt x="0" y="13"/>
                    <a:pt x="0" y="28"/>
                  </a:cubicBezTo>
                  <a:cubicBezTo>
                    <a:pt x="0" y="44"/>
                    <a:pt x="13" y="57"/>
                    <a:pt x="29" y="57"/>
                  </a:cubicBezTo>
                  <a:cubicBezTo>
                    <a:pt x="194" y="57"/>
                    <a:pt x="194" y="57"/>
                    <a:pt x="194" y="57"/>
                  </a:cubicBezTo>
                  <a:cubicBezTo>
                    <a:pt x="210" y="57"/>
                    <a:pt x="223" y="44"/>
                    <a:pt x="223" y="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0" name="Google Shape;1540;p146"/>
            <p:cNvSpPr/>
            <p:nvPr/>
          </p:nvSpPr>
          <p:spPr>
            <a:xfrm>
              <a:off x="4903788" y="4135438"/>
              <a:ext cx="34925" cy="141287"/>
            </a:xfrm>
            <a:custGeom>
              <a:avLst/>
              <a:gdLst/>
              <a:ahLst/>
              <a:cxnLst/>
              <a:rect l="l" t="t" r="r" b="b"/>
              <a:pathLst>
                <a:path w="57" h="223" extrusionOk="0">
                  <a:moveTo>
                    <a:pt x="0" y="29"/>
                  </a:moveTo>
                  <a:cubicBezTo>
                    <a:pt x="0" y="194"/>
                    <a:pt x="0" y="194"/>
                    <a:pt x="0" y="194"/>
                  </a:cubicBezTo>
                  <a:cubicBezTo>
                    <a:pt x="0" y="210"/>
                    <a:pt x="13" y="223"/>
                    <a:pt x="29" y="223"/>
                  </a:cubicBezTo>
                  <a:cubicBezTo>
                    <a:pt x="44" y="223"/>
                    <a:pt x="57" y="210"/>
                    <a:pt x="57" y="194"/>
                  </a:cubicBezTo>
                  <a:cubicBezTo>
                    <a:pt x="57" y="29"/>
                    <a:pt x="57" y="29"/>
                    <a:pt x="57" y="29"/>
                  </a:cubicBezTo>
                  <a:cubicBezTo>
                    <a:pt x="57" y="13"/>
                    <a:pt x="44" y="0"/>
                    <a:pt x="29" y="0"/>
                  </a:cubicBezTo>
                  <a:cubicBezTo>
                    <a:pt x="13" y="0"/>
                    <a:pt x="0" y="13"/>
                    <a:pt x="0"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1" name="Google Shape;1541;p146"/>
            <p:cNvSpPr/>
            <p:nvPr/>
          </p:nvSpPr>
          <p:spPr>
            <a:xfrm>
              <a:off x="5129213" y="4259263"/>
              <a:ext cx="112713" cy="112712"/>
            </a:xfrm>
            <a:custGeom>
              <a:avLst/>
              <a:gdLst/>
              <a:ahLst/>
              <a:cxnLst/>
              <a:rect l="l" t="t" r="r" b="b"/>
              <a:pathLst>
                <a:path w="179" h="177" extrusionOk="0">
                  <a:moveTo>
                    <a:pt x="127" y="11"/>
                  </a:moveTo>
                  <a:cubicBezTo>
                    <a:pt x="11" y="128"/>
                    <a:pt x="11" y="128"/>
                    <a:pt x="11" y="128"/>
                  </a:cubicBezTo>
                  <a:cubicBezTo>
                    <a:pt x="0" y="139"/>
                    <a:pt x="0" y="157"/>
                    <a:pt x="11" y="168"/>
                  </a:cubicBezTo>
                  <a:cubicBezTo>
                    <a:pt x="16" y="174"/>
                    <a:pt x="24" y="177"/>
                    <a:pt x="31" y="177"/>
                  </a:cubicBezTo>
                  <a:cubicBezTo>
                    <a:pt x="38" y="177"/>
                    <a:pt x="46" y="174"/>
                    <a:pt x="51" y="168"/>
                  </a:cubicBezTo>
                  <a:cubicBezTo>
                    <a:pt x="168" y="52"/>
                    <a:pt x="168" y="52"/>
                    <a:pt x="168" y="52"/>
                  </a:cubicBezTo>
                  <a:cubicBezTo>
                    <a:pt x="179" y="40"/>
                    <a:pt x="179" y="22"/>
                    <a:pt x="168" y="11"/>
                  </a:cubicBezTo>
                  <a:cubicBezTo>
                    <a:pt x="157" y="0"/>
                    <a:pt x="139" y="0"/>
                    <a:pt x="127" y="1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2" name="Google Shape;1542;p146"/>
            <p:cNvSpPr/>
            <p:nvPr/>
          </p:nvSpPr>
          <p:spPr>
            <a:xfrm>
              <a:off x="4600575" y="4792663"/>
              <a:ext cx="114300" cy="112712"/>
            </a:xfrm>
            <a:custGeom>
              <a:avLst/>
              <a:gdLst/>
              <a:ahLst/>
              <a:cxnLst/>
              <a:rect l="l" t="t" r="r" b="b"/>
              <a:pathLst>
                <a:path w="180" h="177" extrusionOk="0">
                  <a:moveTo>
                    <a:pt x="168" y="12"/>
                  </a:moveTo>
                  <a:cubicBezTo>
                    <a:pt x="157" y="0"/>
                    <a:pt x="139" y="0"/>
                    <a:pt x="128" y="12"/>
                  </a:cubicBezTo>
                  <a:cubicBezTo>
                    <a:pt x="11" y="128"/>
                    <a:pt x="11" y="128"/>
                    <a:pt x="11" y="128"/>
                  </a:cubicBezTo>
                  <a:cubicBezTo>
                    <a:pt x="0" y="139"/>
                    <a:pt x="0" y="158"/>
                    <a:pt x="11" y="169"/>
                  </a:cubicBezTo>
                  <a:cubicBezTo>
                    <a:pt x="17" y="174"/>
                    <a:pt x="24" y="177"/>
                    <a:pt x="31" y="177"/>
                  </a:cubicBezTo>
                  <a:cubicBezTo>
                    <a:pt x="39" y="177"/>
                    <a:pt x="46" y="174"/>
                    <a:pt x="52" y="169"/>
                  </a:cubicBezTo>
                  <a:cubicBezTo>
                    <a:pt x="168" y="52"/>
                    <a:pt x="168" y="52"/>
                    <a:pt x="168" y="52"/>
                  </a:cubicBezTo>
                  <a:cubicBezTo>
                    <a:pt x="180" y="41"/>
                    <a:pt x="180" y="23"/>
                    <a:pt x="168"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3" name="Google Shape;1543;p146"/>
            <p:cNvSpPr/>
            <p:nvPr/>
          </p:nvSpPr>
          <p:spPr>
            <a:xfrm>
              <a:off x="4600575" y="4259263"/>
              <a:ext cx="114300" cy="112712"/>
            </a:xfrm>
            <a:custGeom>
              <a:avLst/>
              <a:gdLst/>
              <a:ahLst/>
              <a:cxnLst/>
              <a:rect l="l" t="t" r="r" b="b"/>
              <a:pathLst>
                <a:path w="180" h="177" extrusionOk="0">
                  <a:moveTo>
                    <a:pt x="128" y="168"/>
                  </a:moveTo>
                  <a:cubicBezTo>
                    <a:pt x="133" y="174"/>
                    <a:pt x="141" y="177"/>
                    <a:pt x="148" y="177"/>
                  </a:cubicBezTo>
                  <a:cubicBezTo>
                    <a:pt x="155" y="177"/>
                    <a:pt x="163" y="174"/>
                    <a:pt x="168" y="168"/>
                  </a:cubicBezTo>
                  <a:cubicBezTo>
                    <a:pt x="180" y="157"/>
                    <a:pt x="180" y="139"/>
                    <a:pt x="168" y="128"/>
                  </a:cubicBezTo>
                  <a:cubicBezTo>
                    <a:pt x="52" y="11"/>
                    <a:pt x="52" y="11"/>
                    <a:pt x="52" y="11"/>
                  </a:cubicBezTo>
                  <a:cubicBezTo>
                    <a:pt x="41" y="0"/>
                    <a:pt x="22" y="0"/>
                    <a:pt x="11" y="11"/>
                  </a:cubicBezTo>
                  <a:cubicBezTo>
                    <a:pt x="0" y="22"/>
                    <a:pt x="0" y="40"/>
                    <a:pt x="11" y="52"/>
                  </a:cubicBezTo>
                  <a:lnTo>
                    <a:pt x="128" y="16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4" name="Google Shape;1544;p146"/>
            <p:cNvSpPr/>
            <p:nvPr/>
          </p:nvSpPr>
          <p:spPr>
            <a:xfrm>
              <a:off x="5129213" y="4792663"/>
              <a:ext cx="112713" cy="112712"/>
            </a:xfrm>
            <a:custGeom>
              <a:avLst/>
              <a:gdLst/>
              <a:ahLst/>
              <a:cxnLst/>
              <a:rect l="l" t="t" r="r" b="b"/>
              <a:pathLst>
                <a:path w="179" h="177" extrusionOk="0">
                  <a:moveTo>
                    <a:pt x="127" y="169"/>
                  </a:moveTo>
                  <a:cubicBezTo>
                    <a:pt x="133" y="174"/>
                    <a:pt x="140" y="177"/>
                    <a:pt x="148" y="177"/>
                  </a:cubicBezTo>
                  <a:cubicBezTo>
                    <a:pt x="155" y="177"/>
                    <a:pt x="162" y="174"/>
                    <a:pt x="168" y="169"/>
                  </a:cubicBezTo>
                  <a:cubicBezTo>
                    <a:pt x="179" y="158"/>
                    <a:pt x="179" y="139"/>
                    <a:pt x="168" y="128"/>
                  </a:cubicBezTo>
                  <a:cubicBezTo>
                    <a:pt x="51" y="12"/>
                    <a:pt x="51" y="12"/>
                    <a:pt x="51" y="12"/>
                  </a:cubicBezTo>
                  <a:cubicBezTo>
                    <a:pt x="40" y="0"/>
                    <a:pt x="22" y="0"/>
                    <a:pt x="11" y="12"/>
                  </a:cubicBezTo>
                  <a:cubicBezTo>
                    <a:pt x="0" y="23"/>
                    <a:pt x="0" y="41"/>
                    <a:pt x="11" y="52"/>
                  </a:cubicBezTo>
                  <a:lnTo>
                    <a:pt x="127" y="169"/>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5" name="Google Shape;1545;p146"/>
            <p:cNvSpPr/>
            <p:nvPr/>
          </p:nvSpPr>
          <p:spPr>
            <a:xfrm>
              <a:off x="4864100" y="5195888"/>
              <a:ext cx="114300" cy="36512"/>
            </a:xfrm>
            <a:custGeom>
              <a:avLst/>
              <a:gdLst/>
              <a:ahLst/>
              <a:cxnLst/>
              <a:rect l="l" t="t" r="r" b="b"/>
              <a:pathLst>
                <a:path w="181" h="58" extrusionOk="0">
                  <a:moveTo>
                    <a:pt x="181" y="29"/>
                  </a:moveTo>
                  <a:cubicBezTo>
                    <a:pt x="181" y="13"/>
                    <a:pt x="169" y="0"/>
                    <a:pt x="153" y="0"/>
                  </a:cubicBezTo>
                  <a:cubicBezTo>
                    <a:pt x="28" y="0"/>
                    <a:pt x="28" y="0"/>
                    <a:pt x="28" y="0"/>
                  </a:cubicBezTo>
                  <a:cubicBezTo>
                    <a:pt x="13" y="0"/>
                    <a:pt x="0" y="13"/>
                    <a:pt x="0" y="29"/>
                  </a:cubicBezTo>
                  <a:cubicBezTo>
                    <a:pt x="0" y="45"/>
                    <a:pt x="13" y="58"/>
                    <a:pt x="28" y="58"/>
                  </a:cubicBezTo>
                  <a:cubicBezTo>
                    <a:pt x="153" y="58"/>
                    <a:pt x="153" y="58"/>
                    <a:pt x="153" y="58"/>
                  </a:cubicBezTo>
                  <a:cubicBezTo>
                    <a:pt x="169" y="58"/>
                    <a:pt x="181" y="45"/>
                    <a:pt x="181" y="2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1546" name="Google Shape;1546;p146"/>
          <p:cNvGrpSpPr/>
          <p:nvPr/>
        </p:nvGrpSpPr>
        <p:grpSpPr>
          <a:xfrm>
            <a:off x="2910579" y="1949469"/>
            <a:ext cx="1388432" cy="1441833"/>
            <a:chOff x="2722" y="999"/>
            <a:chExt cx="2236" cy="2322"/>
          </a:xfrm>
        </p:grpSpPr>
        <p:sp>
          <p:nvSpPr>
            <p:cNvPr id="1547" name="Google Shape;1547;p146"/>
            <p:cNvSpPr/>
            <p:nvPr/>
          </p:nvSpPr>
          <p:spPr>
            <a:xfrm>
              <a:off x="3730" y="999"/>
              <a:ext cx="318" cy="316"/>
            </a:xfrm>
            <a:custGeom>
              <a:avLst/>
              <a:gdLst/>
              <a:ahLst/>
              <a:cxnLst/>
              <a:rect l="l" t="t" r="r" b="b"/>
              <a:pathLst>
                <a:path w="91" h="91" extrusionOk="0">
                  <a:moveTo>
                    <a:pt x="91" y="45"/>
                  </a:moveTo>
                  <a:cubicBezTo>
                    <a:pt x="91" y="58"/>
                    <a:pt x="86" y="69"/>
                    <a:pt x="78" y="78"/>
                  </a:cubicBezTo>
                  <a:cubicBezTo>
                    <a:pt x="70" y="86"/>
                    <a:pt x="58" y="91"/>
                    <a:pt x="46" y="91"/>
                  </a:cubicBezTo>
                  <a:cubicBezTo>
                    <a:pt x="33" y="91"/>
                    <a:pt x="22" y="86"/>
                    <a:pt x="13" y="78"/>
                  </a:cubicBezTo>
                  <a:cubicBezTo>
                    <a:pt x="5" y="69"/>
                    <a:pt x="0" y="58"/>
                    <a:pt x="0" y="45"/>
                  </a:cubicBezTo>
                  <a:cubicBezTo>
                    <a:pt x="0" y="33"/>
                    <a:pt x="5" y="21"/>
                    <a:pt x="13" y="13"/>
                  </a:cubicBezTo>
                  <a:cubicBezTo>
                    <a:pt x="22" y="5"/>
                    <a:pt x="33"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8" name="Google Shape;1548;p146"/>
            <p:cNvSpPr/>
            <p:nvPr/>
          </p:nvSpPr>
          <p:spPr>
            <a:xfrm>
              <a:off x="3019" y="1291"/>
              <a:ext cx="317" cy="319"/>
            </a:xfrm>
            <a:custGeom>
              <a:avLst/>
              <a:gdLst/>
              <a:ahLst/>
              <a:cxnLst/>
              <a:rect l="l" t="t" r="r" b="b"/>
              <a:pathLst>
                <a:path w="91" h="92" extrusionOk="0">
                  <a:moveTo>
                    <a:pt x="91" y="46"/>
                  </a:moveTo>
                  <a:cubicBezTo>
                    <a:pt x="91" y="58"/>
                    <a:pt x="86" y="69"/>
                    <a:pt x="78" y="78"/>
                  </a:cubicBezTo>
                  <a:cubicBezTo>
                    <a:pt x="69" y="87"/>
                    <a:pt x="57" y="92"/>
                    <a:pt x="45" y="92"/>
                  </a:cubicBezTo>
                  <a:cubicBezTo>
                    <a:pt x="34" y="92"/>
                    <a:pt x="22" y="87"/>
                    <a:pt x="13" y="78"/>
                  </a:cubicBezTo>
                  <a:cubicBezTo>
                    <a:pt x="4" y="69"/>
                    <a:pt x="0" y="58"/>
                    <a:pt x="0" y="46"/>
                  </a:cubicBezTo>
                  <a:cubicBezTo>
                    <a:pt x="0" y="34"/>
                    <a:pt x="4" y="23"/>
                    <a:pt x="13" y="14"/>
                  </a:cubicBezTo>
                  <a:cubicBezTo>
                    <a:pt x="22" y="5"/>
                    <a:pt x="34" y="0"/>
                    <a:pt x="45" y="0"/>
                  </a:cubicBezTo>
                  <a:cubicBezTo>
                    <a:pt x="57" y="0"/>
                    <a:pt x="69" y="5"/>
                    <a:pt x="78" y="14"/>
                  </a:cubicBezTo>
                  <a:cubicBezTo>
                    <a:pt x="86" y="23"/>
                    <a:pt x="91" y="34"/>
                    <a:pt x="91"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49" name="Google Shape;1549;p146"/>
            <p:cNvSpPr/>
            <p:nvPr/>
          </p:nvSpPr>
          <p:spPr>
            <a:xfrm>
              <a:off x="2722" y="2002"/>
              <a:ext cx="317" cy="316"/>
            </a:xfrm>
            <a:custGeom>
              <a:avLst/>
              <a:gdLst/>
              <a:ahLst/>
              <a:cxnLst/>
              <a:rect l="l" t="t" r="r" b="b"/>
              <a:pathLst>
                <a:path w="91" h="91" extrusionOk="0">
                  <a:moveTo>
                    <a:pt x="91" y="45"/>
                  </a:moveTo>
                  <a:cubicBezTo>
                    <a:pt x="91" y="58"/>
                    <a:pt x="86" y="69"/>
                    <a:pt x="78" y="78"/>
                  </a:cubicBezTo>
                  <a:cubicBezTo>
                    <a:pt x="70" y="86"/>
                    <a:pt x="58" y="91"/>
                    <a:pt x="46" y="91"/>
                  </a:cubicBezTo>
                  <a:cubicBezTo>
                    <a:pt x="33" y="91"/>
                    <a:pt x="22" y="86"/>
                    <a:pt x="13" y="78"/>
                  </a:cubicBezTo>
                  <a:cubicBezTo>
                    <a:pt x="5" y="69"/>
                    <a:pt x="0" y="58"/>
                    <a:pt x="0" y="45"/>
                  </a:cubicBezTo>
                  <a:cubicBezTo>
                    <a:pt x="0" y="33"/>
                    <a:pt x="5" y="21"/>
                    <a:pt x="13" y="13"/>
                  </a:cubicBezTo>
                  <a:cubicBezTo>
                    <a:pt x="22" y="5"/>
                    <a:pt x="33"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0" name="Google Shape;1550;p146"/>
            <p:cNvSpPr/>
            <p:nvPr/>
          </p:nvSpPr>
          <p:spPr>
            <a:xfrm>
              <a:off x="3019" y="2710"/>
              <a:ext cx="317" cy="316"/>
            </a:xfrm>
            <a:custGeom>
              <a:avLst/>
              <a:gdLst/>
              <a:ahLst/>
              <a:cxnLst/>
              <a:rect l="l" t="t" r="r" b="b"/>
              <a:pathLst>
                <a:path w="91" h="91" extrusionOk="0">
                  <a:moveTo>
                    <a:pt x="91" y="46"/>
                  </a:moveTo>
                  <a:cubicBezTo>
                    <a:pt x="91" y="57"/>
                    <a:pt x="86" y="69"/>
                    <a:pt x="78" y="78"/>
                  </a:cubicBezTo>
                  <a:cubicBezTo>
                    <a:pt x="69" y="87"/>
                    <a:pt x="57" y="91"/>
                    <a:pt x="45" y="91"/>
                  </a:cubicBezTo>
                  <a:cubicBezTo>
                    <a:pt x="34" y="91"/>
                    <a:pt x="22" y="87"/>
                    <a:pt x="13" y="78"/>
                  </a:cubicBezTo>
                  <a:cubicBezTo>
                    <a:pt x="4" y="69"/>
                    <a:pt x="0" y="57"/>
                    <a:pt x="0" y="46"/>
                  </a:cubicBezTo>
                  <a:cubicBezTo>
                    <a:pt x="0" y="34"/>
                    <a:pt x="4" y="22"/>
                    <a:pt x="13" y="13"/>
                  </a:cubicBezTo>
                  <a:cubicBezTo>
                    <a:pt x="22" y="5"/>
                    <a:pt x="34" y="0"/>
                    <a:pt x="45" y="0"/>
                  </a:cubicBezTo>
                  <a:cubicBezTo>
                    <a:pt x="57" y="0"/>
                    <a:pt x="69" y="5"/>
                    <a:pt x="78" y="13"/>
                  </a:cubicBezTo>
                  <a:cubicBezTo>
                    <a:pt x="86" y="22"/>
                    <a:pt x="91" y="34"/>
                    <a:pt x="91"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1" name="Google Shape;1551;p146"/>
            <p:cNvSpPr/>
            <p:nvPr/>
          </p:nvSpPr>
          <p:spPr>
            <a:xfrm>
              <a:off x="3730" y="3005"/>
              <a:ext cx="318" cy="316"/>
            </a:xfrm>
            <a:custGeom>
              <a:avLst/>
              <a:gdLst/>
              <a:ahLst/>
              <a:cxnLst/>
              <a:rect l="l" t="t" r="r" b="b"/>
              <a:pathLst>
                <a:path w="91" h="91" extrusionOk="0">
                  <a:moveTo>
                    <a:pt x="91" y="45"/>
                  </a:moveTo>
                  <a:cubicBezTo>
                    <a:pt x="91" y="71"/>
                    <a:pt x="71" y="91"/>
                    <a:pt x="46" y="91"/>
                  </a:cubicBezTo>
                  <a:cubicBezTo>
                    <a:pt x="33" y="91"/>
                    <a:pt x="22" y="86"/>
                    <a:pt x="13" y="78"/>
                  </a:cubicBezTo>
                  <a:cubicBezTo>
                    <a:pt x="5" y="69"/>
                    <a:pt x="0" y="58"/>
                    <a:pt x="0" y="45"/>
                  </a:cubicBezTo>
                  <a:cubicBezTo>
                    <a:pt x="0" y="20"/>
                    <a:pt x="20" y="0"/>
                    <a:pt x="46" y="0"/>
                  </a:cubicBezTo>
                  <a:cubicBezTo>
                    <a:pt x="71" y="0"/>
                    <a:pt x="91" y="20"/>
                    <a:pt x="91" y="4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2" name="Google Shape;1552;p146"/>
            <p:cNvSpPr/>
            <p:nvPr/>
          </p:nvSpPr>
          <p:spPr>
            <a:xfrm>
              <a:off x="4442" y="2710"/>
              <a:ext cx="321" cy="316"/>
            </a:xfrm>
            <a:custGeom>
              <a:avLst/>
              <a:gdLst/>
              <a:ahLst/>
              <a:cxnLst/>
              <a:rect l="l" t="t" r="r" b="b"/>
              <a:pathLst>
                <a:path w="92" h="91" extrusionOk="0">
                  <a:moveTo>
                    <a:pt x="92" y="46"/>
                  </a:moveTo>
                  <a:cubicBezTo>
                    <a:pt x="92" y="57"/>
                    <a:pt x="87" y="69"/>
                    <a:pt x="78" y="78"/>
                  </a:cubicBezTo>
                  <a:cubicBezTo>
                    <a:pt x="69" y="87"/>
                    <a:pt x="58" y="91"/>
                    <a:pt x="46" y="91"/>
                  </a:cubicBezTo>
                  <a:cubicBezTo>
                    <a:pt x="34" y="91"/>
                    <a:pt x="23" y="87"/>
                    <a:pt x="14" y="78"/>
                  </a:cubicBezTo>
                  <a:cubicBezTo>
                    <a:pt x="5" y="69"/>
                    <a:pt x="0" y="57"/>
                    <a:pt x="0" y="46"/>
                  </a:cubicBezTo>
                  <a:cubicBezTo>
                    <a:pt x="0" y="34"/>
                    <a:pt x="5" y="22"/>
                    <a:pt x="14" y="13"/>
                  </a:cubicBezTo>
                  <a:cubicBezTo>
                    <a:pt x="23" y="5"/>
                    <a:pt x="34" y="0"/>
                    <a:pt x="46" y="0"/>
                  </a:cubicBezTo>
                  <a:cubicBezTo>
                    <a:pt x="58" y="0"/>
                    <a:pt x="69" y="5"/>
                    <a:pt x="78" y="13"/>
                  </a:cubicBezTo>
                  <a:cubicBezTo>
                    <a:pt x="87" y="22"/>
                    <a:pt x="92" y="34"/>
                    <a:pt x="92" y="46"/>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3" name="Google Shape;1553;p146"/>
            <p:cNvSpPr/>
            <p:nvPr/>
          </p:nvSpPr>
          <p:spPr>
            <a:xfrm>
              <a:off x="2844" y="2373"/>
              <a:ext cx="241" cy="361"/>
            </a:xfrm>
            <a:custGeom>
              <a:avLst/>
              <a:gdLst/>
              <a:ahLst/>
              <a:cxnLst/>
              <a:rect l="l" t="t" r="r" b="b"/>
              <a:pathLst>
                <a:path w="69" h="104" extrusionOk="0">
                  <a:moveTo>
                    <a:pt x="11" y="5"/>
                  </a:moveTo>
                  <a:cubicBezTo>
                    <a:pt x="7" y="5"/>
                    <a:pt x="4" y="4"/>
                    <a:pt x="0" y="4"/>
                  </a:cubicBezTo>
                  <a:cubicBezTo>
                    <a:pt x="8" y="39"/>
                    <a:pt x="22" y="73"/>
                    <a:pt x="42" y="104"/>
                  </a:cubicBezTo>
                  <a:cubicBezTo>
                    <a:pt x="44" y="101"/>
                    <a:pt x="46" y="98"/>
                    <a:pt x="48" y="96"/>
                  </a:cubicBezTo>
                  <a:cubicBezTo>
                    <a:pt x="55" y="90"/>
                    <a:pt x="61" y="85"/>
                    <a:pt x="69" y="82"/>
                  </a:cubicBezTo>
                  <a:cubicBezTo>
                    <a:pt x="53" y="57"/>
                    <a:pt x="42" y="29"/>
                    <a:pt x="35" y="0"/>
                  </a:cubicBezTo>
                  <a:cubicBezTo>
                    <a:pt x="27" y="3"/>
                    <a:pt x="19" y="5"/>
                    <a:pt x="11" y="5"/>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4" name="Google Shape;1554;p146"/>
            <p:cNvSpPr/>
            <p:nvPr/>
          </p:nvSpPr>
          <p:spPr>
            <a:xfrm>
              <a:off x="3312" y="2960"/>
              <a:ext cx="362" cy="240"/>
            </a:xfrm>
            <a:custGeom>
              <a:avLst/>
              <a:gdLst/>
              <a:ahLst/>
              <a:cxnLst/>
              <a:rect l="l" t="t" r="r" b="b"/>
              <a:pathLst>
                <a:path w="104" h="69" extrusionOk="0">
                  <a:moveTo>
                    <a:pt x="22" y="0"/>
                  </a:moveTo>
                  <a:cubicBezTo>
                    <a:pt x="19" y="8"/>
                    <a:pt x="14" y="15"/>
                    <a:pt x="8" y="21"/>
                  </a:cubicBezTo>
                  <a:cubicBezTo>
                    <a:pt x="6" y="23"/>
                    <a:pt x="3" y="25"/>
                    <a:pt x="0" y="27"/>
                  </a:cubicBezTo>
                  <a:cubicBezTo>
                    <a:pt x="31" y="47"/>
                    <a:pt x="65" y="61"/>
                    <a:pt x="100" y="69"/>
                  </a:cubicBezTo>
                  <a:cubicBezTo>
                    <a:pt x="100" y="65"/>
                    <a:pt x="99" y="62"/>
                    <a:pt x="99" y="58"/>
                  </a:cubicBezTo>
                  <a:cubicBezTo>
                    <a:pt x="99" y="50"/>
                    <a:pt x="101" y="42"/>
                    <a:pt x="104" y="34"/>
                  </a:cubicBezTo>
                  <a:cubicBezTo>
                    <a:pt x="75" y="27"/>
                    <a:pt x="48" y="16"/>
                    <a:pt x="22"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5" name="Google Shape;1555;p146"/>
            <p:cNvSpPr/>
            <p:nvPr/>
          </p:nvSpPr>
          <p:spPr>
            <a:xfrm>
              <a:off x="4103" y="2960"/>
              <a:ext cx="363" cy="240"/>
            </a:xfrm>
            <a:custGeom>
              <a:avLst/>
              <a:gdLst/>
              <a:ahLst/>
              <a:cxnLst/>
              <a:rect l="l" t="t" r="r" b="b"/>
              <a:pathLst>
                <a:path w="104" h="69" extrusionOk="0">
                  <a:moveTo>
                    <a:pt x="104" y="27"/>
                  </a:moveTo>
                  <a:cubicBezTo>
                    <a:pt x="101" y="25"/>
                    <a:pt x="99" y="23"/>
                    <a:pt x="96" y="21"/>
                  </a:cubicBezTo>
                  <a:cubicBezTo>
                    <a:pt x="90" y="15"/>
                    <a:pt x="86" y="8"/>
                    <a:pt x="82" y="0"/>
                  </a:cubicBezTo>
                  <a:cubicBezTo>
                    <a:pt x="57" y="16"/>
                    <a:pt x="29" y="27"/>
                    <a:pt x="0" y="34"/>
                  </a:cubicBezTo>
                  <a:cubicBezTo>
                    <a:pt x="3" y="42"/>
                    <a:pt x="5" y="50"/>
                    <a:pt x="5" y="58"/>
                  </a:cubicBezTo>
                  <a:cubicBezTo>
                    <a:pt x="5" y="62"/>
                    <a:pt x="5" y="65"/>
                    <a:pt x="4" y="69"/>
                  </a:cubicBezTo>
                  <a:cubicBezTo>
                    <a:pt x="40" y="61"/>
                    <a:pt x="73" y="47"/>
                    <a:pt x="104" y="27"/>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6" name="Google Shape;1556;p146"/>
            <p:cNvSpPr/>
            <p:nvPr/>
          </p:nvSpPr>
          <p:spPr>
            <a:xfrm>
              <a:off x="4693" y="1860"/>
              <a:ext cx="265" cy="874"/>
            </a:xfrm>
            <a:custGeom>
              <a:avLst/>
              <a:gdLst/>
              <a:ahLst/>
              <a:cxnLst/>
              <a:rect l="l" t="t" r="r" b="b"/>
              <a:pathLst>
                <a:path w="76" h="252" extrusionOk="0">
                  <a:moveTo>
                    <a:pt x="28" y="252"/>
                  </a:moveTo>
                  <a:cubicBezTo>
                    <a:pt x="59" y="203"/>
                    <a:pt x="76" y="145"/>
                    <a:pt x="76" y="86"/>
                  </a:cubicBezTo>
                  <a:cubicBezTo>
                    <a:pt x="76" y="62"/>
                    <a:pt x="73" y="37"/>
                    <a:pt x="68" y="14"/>
                  </a:cubicBezTo>
                  <a:cubicBezTo>
                    <a:pt x="66" y="6"/>
                    <a:pt x="59" y="0"/>
                    <a:pt x="50" y="0"/>
                  </a:cubicBezTo>
                  <a:cubicBezTo>
                    <a:pt x="45" y="0"/>
                    <a:pt x="40" y="3"/>
                    <a:pt x="37" y="7"/>
                  </a:cubicBezTo>
                  <a:cubicBezTo>
                    <a:pt x="33" y="11"/>
                    <a:pt x="32" y="17"/>
                    <a:pt x="34" y="22"/>
                  </a:cubicBezTo>
                  <a:cubicBezTo>
                    <a:pt x="39" y="43"/>
                    <a:pt x="41" y="65"/>
                    <a:pt x="41" y="86"/>
                  </a:cubicBezTo>
                  <a:cubicBezTo>
                    <a:pt x="41" y="137"/>
                    <a:pt x="27" y="187"/>
                    <a:pt x="0" y="230"/>
                  </a:cubicBezTo>
                  <a:cubicBezTo>
                    <a:pt x="8" y="233"/>
                    <a:pt x="15" y="238"/>
                    <a:pt x="21" y="244"/>
                  </a:cubicBezTo>
                  <a:cubicBezTo>
                    <a:pt x="23" y="246"/>
                    <a:pt x="26" y="249"/>
                    <a:pt x="28" y="252"/>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7" name="Google Shape;1557;p146"/>
            <p:cNvSpPr/>
            <p:nvPr/>
          </p:nvSpPr>
          <p:spPr>
            <a:xfrm>
              <a:off x="2844" y="1586"/>
              <a:ext cx="241" cy="361"/>
            </a:xfrm>
            <a:custGeom>
              <a:avLst/>
              <a:gdLst/>
              <a:ahLst/>
              <a:cxnLst/>
              <a:rect l="l" t="t" r="r" b="b"/>
              <a:pathLst>
                <a:path w="69" h="104" extrusionOk="0">
                  <a:moveTo>
                    <a:pt x="42" y="0"/>
                  </a:moveTo>
                  <a:cubicBezTo>
                    <a:pt x="22" y="31"/>
                    <a:pt x="8" y="64"/>
                    <a:pt x="0" y="100"/>
                  </a:cubicBezTo>
                  <a:cubicBezTo>
                    <a:pt x="4" y="99"/>
                    <a:pt x="7" y="99"/>
                    <a:pt x="11" y="99"/>
                  </a:cubicBezTo>
                  <a:cubicBezTo>
                    <a:pt x="19" y="99"/>
                    <a:pt x="27" y="101"/>
                    <a:pt x="35" y="104"/>
                  </a:cubicBezTo>
                  <a:cubicBezTo>
                    <a:pt x="42" y="75"/>
                    <a:pt x="53" y="47"/>
                    <a:pt x="69" y="22"/>
                  </a:cubicBezTo>
                  <a:cubicBezTo>
                    <a:pt x="61" y="18"/>
                    <a:pt x="55" y="14"/>
                    <a:pt x="48" y="8"/>
                  </a:cubicBezTo>
                  <a:cubicBezTo>
                    <a:pt x="46" y="5"/>
                    <a:pt x="44" y="3"/>
                    <a:pt x="42" y="0"/>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8" name="Google Shape;1558;p146"/>
            <p:cNvSpPr/>
            <p:nvPr/>
          </p:nvSpPr>
          <p:spPr>
            <a:xfrm>
              <a:off x="3312" y="1120"/>
              <a:ext cx="362" cy="240"/>
            </a:xfrm>
            <a:custGeom>
              <a:avLst/>
              <a:gdLst/>
              <a:ahLst/>
              <a:cxnLst/>
              <a:rect l="l" t="t" r="r" b="b"/>
              <a:pathLst>
                <a:path w="104" h="69" extrusionOk="0">
                  <a:moveTo>
                    <a:pt x="0" y="41"/>
                  </a:moveTo>
                  <a:cubicBezTo>
                    <a:pt x="3" y="43"/>
                    <a:pt x="6" y="46"/>
                    <a:pt x="8" y="48"/>
                  </a:cubicBezTo>
                  <a:cubicBezTo>
                    <a:pt x="14" y="54"/>
                    <a:pt x="19" y="61"/>
                    <a:pt x="22" y="69"/>
                  </a:cubicBezTo>
                  <a:cubicBezTo>
                    <a:pt x="47" y="53"/>
                    <a:pt x="75" y="42"/>
                    <a:pt x="104" y="35"/>
                  </a:cubicBezTo>
                  <a:cubicBezTo>
                    <a:pt x="101" y="27"/>
                    <a:pt x="99" y="19"/>
                    <a:pt x="99" y="10"/>
                  </a:cubicBezTo>
                  <a:cubicBezTo>
                    <a:pt x="99" y="7"/>
                    <a:pt x="100" y="3"/>
                    <a:pt x="100" y="0"/>
                  </a:cubicBezTo>
                  <a:cubicBezTo>
                    <a:pt x="65" y="8"/>
                    <a:pt x="31" y="21"/>
                    <a:pt x="0" y="4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1559" name="Google Shape;1559;p146"/>
            <p:cNvSpPr/>
            <p:nvPr/>
          </p:nvSpPr>
          <p:spPr>
            <a:xfrm>
              <a:off x="4103" y="1120"/>
              <a:ext cx="642" cy="493"/>
            </a:xfrm>
            <a:custGeom>
              <a:avLst/>
              <a:gdLst/>
              <a:ahLst/>
              <a:cxnLst/>
              <a:rect l="l" t="t" r="r" b="b"/>
              <a:pathLst>
                <a:path w="184" h="142" extrusionOk="0">
                  <a:moveTo>
                    <a:pt x="90" y="142"/>
                  </a:moveTo>
                  <a:cubicBezTo>
                    <a:pt x="166" y="142"/>
                    <a:pt x="166" y="142"/>
                    <a:pt x="166" y="142"/>
                  </a:cubicBezTo>
                  <a:cubicBezTo>
                    <a:pt x="176" y="142"/>
                    <a:pt x="184" y="134"/>
                    <a:pt x="184" y="124"/>
                  </a:cubicBezTo>
                  <a:cubicBezTo>
                    <a:pt x="184" y="48"/>
                    <a:pt x="184" y="48"/>
                    <a:pt x="184" y="48"/>
                  </a:cubicBezTo>
                  <a:cubicBezTo>
                    <a:pt x="184" y="39"/>
                    <a:pt x="176" y="31"/>
                    <a:pt x="166" y="31"/>
                  </a:cubicBezTo>
                  <a:cubicBezTo>
                    <a:pt x="157" y="31"/>
                    <a:pt x="149" y="39"/>
                    <a:pt x="149" y="48"/>
                  </a:cubicBezTo>
                  <a:cubicBezTo>
                    <a:pt x="149" y="76"/>
                    <a:pt x="149" y="76"/>
                    <a:pt x="149" y="76"/>
                  </a:cubicBezTo>
                  <a:cubicBezTo>
                    <a:pt x="140" y="68"/>
                    <a:pt x="140" y="68"/>
                    <a:pt x="140" y="68"/>
                  </a:cubicBezTo>
                  <a:cubicBezTo>
                    <a:pt x="101" y="34"/>
                    <a:pt x="54" y="11"/>
                    <a:pt x="4" y="0"/>
                  </a:cubicBezTo>
                  <a:cubicBezTo>
                    <a:pt x="5" y="3"/>
                    <a:pt x="5" y="7"/>
                    <a:pt x="5" y="10"/>
                  </a:cubicBezTo>
                  <a:cubicBezTo>
                    <a:pt x="5" y="19"/>
                    <a:pt x="3" y="27"/>
                    <a:pt x="0" y="35"/>
                  </a:cubicBezTo>
                  <a:cubicBezTo>
                    <a:pt x="45" y="45"/>
                    <a:pt x="86" y="67"/>
                    <a:pt x="120" y="98"/>
                  </a:cubicBezTo>
                  <a:cubicBezTo>
                    <a:pt x="131" y="107"/>
                    <a:pt x="131" y="107"/>
                    <a:pt x="131" y="107"/>
                  </a:cubicBezTo>
                  <a:cubicBezTo>
                    <a:pt x="90" y="107"/>
                    <a:pt x="90" y="107"/>
                    <a:pt x="90" y="107"/>
                  </a:cubicBezTo>
                  <a:cubicBezTo>
                    <a:pt x="80" y="107"/>
                    <a:pt x="73" y="115"/>
                    <a:pt x="73" y="124"/>
                  </a:cubicBezTo>
                  <a:cubicBezTo>
                    <a:pt x="73" y="134"/>
                    <a:pt x="80" y="142"/>
                    <a:pt x="90" y="142"/>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47"/>
          <p:cNvSpPr txBox="1"/>
          <p:nvPr/>
        </p:nvSpPr>
        <p:spPr>
          <a:xfrm>
            <a:off x="2533356" y="2116170"/>
            <a:ext cx="8691235" cy="181004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FFFFFF"/>
              </a:buClr>
              <a:buSzPts val="4000"/>
              <a:buFont typeface="Arial"/>
              <a:buNone/>
            </a:pPr>
            <a:r>
              <a:rPr lang="en-US" sz="4000" b="0" i="0" u="none" strike="noStrike" cap="none" dirty="0" err="1">
                <a:solidFill>
                  <a:srgbClr val="FFFFFF"/>
                </a:solidFill>
                <a:latin typeface="Century Gothic"/>
                <a:ea typeface="Century Gothic"/>
                <a:cs typeface="Century Gothic"/>
                <a:sym typeface="Century Gothic"/>
              </a:rPr>
              <a:t>持续集成如何</a:t>
            </a:r>
            <a:r>
              <a:rPr lang="zh-TW" altLang="en-US" sz="4000" b="0" i="0" u="none" strike="noStrike" cap="none" dirty="0">
                <a:solidFill>
                  <a:srgbClr val="FFFFFF"/>
                </a:solidFill>
                <a:latin typeface="Century Gothic"/>
                <a:ea typeface="Century Gothic"/>
                <a:cs typeface="Century Gothic"/>
                <a:sym typeface="Century Gothic"/>
              </a:rPr>
              <a:t>适应</a:t>
            </a:r>
            <a:r>
              <a:rPr lang="en-US" sz="4000" b="0" i="0" u="none" strike="noStrike" cap="none" dirty="0" err="1">
                <a:solidFill>
                  <a:srgbClr val="FFFFFF"/>
                </a:solidFill>
                <a:latin typeface="Century Gothic"/>
                <a:ea typeface="Century Gothic"/>
                <a:cs typeface="Century Gothic"/>
                <a:sym typeface="Century Gothic"/>
              </a:rPr>
              <a:t>云原生旅程</a:t>
            </a:r>
            <a:r>
              <a:rPr lang="zh-CN" altLang="en-US" sz="4000" dirty="0">
                <a:solidFill>
                  <a:srgbClr val="FFFFFF"/>
                </a:solidFill>
                <a:latin typeface="Century Gothic"/>
                <a:ea typeface="Century Gothic"/>
                <a:cs typeface="Century Gothic"/>
                <a:sym typeface="Century Gothic"/>
              </a:rPr>
              <a:t>？</a:t>
            </a:r>
            <a:endParaRPr dirty="0"/>
          </a:p>
        </p:txBody>
      </p:sp>
      <p:sp>
        <p:nvSpPr>
          <p:cNvPr id="1566" name="Google Shape;1566;p147"/>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51</a:t>
            </a:fld>
            <a:endParaRPr sz="1050" b="0">
              <a:solidFill>
                <a:schemeClr val="lt1"/>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48"/>
          <p:cNvSpPr txBox="1"/>
          <p:nvPr/>
        </p:nvSpPr>
        <p:spPr>
          <a:xfrm>
            <a:off x="669600" y="3035000"/>
            <a:ext cx="4842300" cy="788100"/>
          </a:xfrm>
          <a:prstGeom prst="rect">
            <a:avLst/>
          </a:prstGeom>
          <a:noFill/>
          <a:ln>
            <a:noFill/>
          </a:ln>
        </p:spPr>
        <p:txBody>
          <a:bodyPr spcFirstLastPara="1" wrap="square" lIns="121900" tIns="60925" rIns="121900" bIns="60925" anchor="ctr" anchorCtr="0">
            <a:noAutofit/>
          </a:bodyPr>
          <a:lstStyle/>
          <a:p>
            <a:pPr>
              <a:lnSpc>
                <a:spcPct val="90000"/>
              </a:lnSpc>
            </a:pPr>
            <a:r>
              <a:rPr lang="zh-TW" altLang="en-US" sz="4800" b="1" dirty="0">
                <a:solidFill>
                  <a:srgbClr val="252A60"/>
                </a:solidFill>
                <a:latin typeface="Century Gothic"/>
                <a:ea typeface="Century Gothic"/>
                <a:cs typeface="Century Gothic"/>
                <a:sym typeface="Century Gothic"/>
              </a:rPr>
              <a:t>云原生步道地图</a:t>
            </a:r>
          </a:p>
        </p:txBody>
      </p:sp>
      <p:sp>
        <p:nvSpPr>
          <p:cNvPr id="1572" name="Google Shape;1572;p148"/>
          <p:cNvSpPr txBox="1"/>
          <p:nvPr/>
        </p:nvSpPr>
        <p:spPr>
          <a:xfrm>
            <a:off x="786468" y="5562200"/>
            <a:ext cx="5258100" cy="14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altLang="en-US" sz="2100" b="1" i="0" u="none" strike="noStrike" cap="none" dirty="0">
                <a:solidFill>
                  <a:srgbClr val="3F4749"/>
                </a:solidFill>
                <a:latin typeface="Century Gothic"/>
                <a:ea typeface="Century Gothic"/>
                <a:cs typeface="Century Gothic"/>
                <a:sym typeface="Century Gothic"/>
              </a:rPr>
              <a:t>步道</a:t>
            </a:r>
            <a:r>
              <a:rPr lang="en-US" sz="2100" b="1" i="0" u="none" strike="noStrike" cap="none" dirty="0" err="1">
                <a:solidFill>
                  <a:srgbClr val="3F4749"/>
                </a:solidFill>
                <a:latin typeface="Century Gothic"/>
                <a:ea typeface="Century Gothic"/>
                <a:cs typeface="Century Gothic"/>
                <a:sym typeface="Century Gothic"/>
              </a:rPr>
              <a:t>地图</a:t>
            </a:r>
            <a:r>
              <a:rPr lang="zh-CN" altLang="en-US" sz="2100" b="1" i="0" u="none" strike="noStrike" cap="none" dirty="0">
                <a:solidFill>
                  <a:srgbClr val="3F4749"/>
                </a:solidFill>
                <a:latin typeface="Century Gothic"/>
                <a:ea typeface="Century Gothic"/>
                <a:cs typeface="Century Gothic"/>
                <a:sym typeface="Century Gothic"/>
              </a:rPr>
              <a:t>：</a:t>
            </a:r>
            <a:r>
              <a:rPr lang="en-US" sz="2100" u="sng" dirty="0">
                <a:solidFill>
                  <a:schemeClr val="hlink"/>
                </a:solidFill>
                <a:latin typeface="Century Gothic"/>
                <a:ea typeface="Century Gothic"/>
                <a:cs typeface="Century Gothic"/>
                <a:sym typeface="Century Gothic"/>
                <a:hlinkClick r:id="rId3"/>
              </a:rPr>
              <a:t>l.cncf.io</a:t>
            </a:r>
            <a:endParaRPr sz="2100" b="0" i="0" u="none" strike="noStrike" cap="none" dirty="0">
              <a:solidFill>
                <a:srgbClr val="3F4749"/>
              </a:solidFill>
              <a:latin typeface="Century Gothic"/>
              <a:ea typeface="Century Gothic"/>
              <a:cs typeface="Century Gothic"/>
              <a:sym typeface="Century Gothic"/>
            </a:endParaRPr>
          </a:p>
        </p:txBody>
      </p:sp>
      <p:pic>
        <p:nvPicPr>
          <p:cNvPr id="1573" name="Google Shape;1573;p14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274820" y="0"/>
            <a:ext cx="5917180" cy="68579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8" name="Google Shape;1578;p1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820" y="-27467"/>
            <a:ext cx="12289635" cy="69129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pic>
        <p:nvPicPr>
          <p:cNvPr id="1584" name="Google Shape;1584;p15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585" name="Google Shape;1585;p150"/>
          <p:cNvSpPr/>
          <p:nvPr/>
        </p:nvSpPr>
        <p:spPr>
          <a:xfrm>
            <a:off x="0" y="0"/>
            <a:ext cx="12192000" cy="6858000"/>
          </a:xfrm>
          <a:prstGeom prst="rect">
            <a:avLst/>
          </a:prstGeom>
          <a:solidFill>
            <a:srgbClr val="FFFFFF">
              <a:alpha val="7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586" name="Google Shape;1586;p150"/>
          <p:cNvSpPr txBox="1"/>
          <p:nvPr/>
        </p:nvSpPr>
        <p:spPr>
          <a:xfrm>
            <a:off x="796636"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900">
                <a:solidFill>
                  <a:srgbClr val="8EA8AF"/>
                </a:solidFill>
                <a:latin typeface="Century Gothic"/>
                <a:ea typeface="Century Gothic"/>
                <a:cs typeface="Century Gothic"/>
                <a:sym typeface="Century Gothic"/>
              </a:rPr>
              <a:t>©2018原生云计算基础</a:t>
            </a:r>
            <a:endParaRPr/>
          </a:p>
        </p:txBody>
      </p:sp>
      <p:sp>
        <p:nvSpPr>
          <p:cNvPr id="1587" name="Google Shape;1587;p150"/>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rgbClr val="8EA8AF"/>
                </a:solidFill>
                <a:latin typeface="Century Gothic"/>
                <a:ea typeface="Century Gothic"/>
                <a:cs typeface="Century Gothic"/>
                <a:sym typeface="Century Gothic"/>
              </a:rPr>
              <a:t>54</a:t>
            </a:fld>
            <a:endParaRPr sz="1050" b="0">
              <a:solidFill>
                <a:srgbClr val="8EA8AF"/>
              </a:solidFill>
              <a:latin typeface="Century Gothic"/>
              <a:ea typeface="Century Gothic"/>
              <a:cs typeface="Century Gothic"/>
              <a:sym typeface="Century Gothic"/>
            </a:endParaRPr>
          </a:p>
        </p:txBody>
      </p:sp>
      <p:cxnSp>
        <p:nvCxnSpPr>
          <p:cNvPr id="1588" name="Google Shape;1588;p150"/>
          <p:cNvCxnSpPr/>
          <p:nvPr/>
        </p:nvCxnSpPr>
        <p:spPr>
          <a:xfrm>
            <a:off x="754762" y="6449615"/>
            <a:ext cx="0" cy="178594"/>
          </a:xfrm>
          <a:prstGeom prst="straightConnector1">
            <a:avLst/>
          </a:prstGeom>
          <a:noFill/>
          <a:ln w="12700" cap="flat" cmpd="sng">
            <a:solidFill>
              <a:srgbClr val="8EA8AF"/>
            </a:solidFill>
            <a:prstDash val="solid"/>
            <a:miter lim="800000"/>
            <a:headEnd type="none" w="sm" len="sm"/>
            <a:tailEnd type="none" w="sm" len="sm"/>
          </a:ln>
        </p:spPr>
      </p:cxnSp>
      <p:pic>
        <p:nvPicPr>
          <p:cNvPr id="1589" name="Google Shape;1589;p150"/>
          <p:cNvPicPr preferRelativeResize="0"/>
          <p:nvPr/>
        </p:nvPicPr>
        <p:blipFill rotWithShape="1">
          <a:blip r:embed="rId4">
            <a:alphaModFix/>
          </a:blip>
          <a:srcRect/>
          <a:stretch/>
        </p:blipFill>
        <p:spPr>
          <a:xfrm>
            <a:off x="2368591" y="169862"/>
            <a:ext cx="7992784" cy="65182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pic>
        <p:nvPicPr>
          <p:cNvPr id="1594" name="Google Shape;1594;p15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2192000" cy="6858000"/>
          </a:xfrm>
          <a:prstGeom prst="rect">
            <a:avLst/>
          </a:prstGeom>
          <a:noFill/>
          <a:ln>
            <a:noFill/>
          </a:ln>
        </p:spPr>
      </p:pic>
      <p:sp>
        <p:nvSpPr>
          <p:cNvPr id="1595" name="Google Shape;1595;p151"/>
          <p:cNvSpPr/>
          <p:nvPr/>
        </p:nvSpPr>
        <p:spPr>
          <a:xfrm>
            <a:off x="0" y="0"/>
            <a:ext cx="12192000" cy="6860700"/>
          </a:xfrm>
          <a:prstGeom prst="rect">
            <a:avLst/>
          </a:prstGeom>
          <a:gradFill>
            <a:gsLst>
              <a:gs pos="0">
                <a:srgbClr val="DF156C">
                  <a:alpha val="63529"/>
                </a:srgbClr>
              </a:gs>
              <a:gs pos="42000">
                <a:srgbClr val="6B1D64">
                  <a:alpha val="58431"/>
                </a:srgbClr>
              </a:gs>
              <a:gs pos="99000">
                <a:srgbClr val="252A60">
                  <a:alpha val="87450"/>
                </a:srgbClr>
              </a:gs>
              <a:gs pos="100000">
                <a:srgbClr val="252A60">
                  <a:alpha val="8745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rgbClr val="FFFFFF"/>
              </a:solidFill>
              <a:latin typeface="Century Gothic"/>
              <a:ea typeface="Century Gothic"/>
              <a:cs typeface="Century Gothic"/>
              <a:sym typeface="Century Gothic"/>
            </a:endParaRPr>
          </a:p>
        </p:txBody>
      </p:sp>
      <p:sp>
        <p:nvSpPr>
          <p:cNvPr id="1596" name="Google Shape;1596;p151"/>
          <p:cNvSpPr/>
          <p:nvPr/>
        </p:nvSpPr>
        <p:spPr>
          <a:xfrm>
            <a:off x="0" y="-1415"/>
            <a:ext cx="12192000" cy="6860700"/>
          </a:xfrm>
          <a:prstGeom prst="rect">
            <a:avLst/>
          </a:prstGeom>
          <a:gradFill>
            <a:gsLst>
              <a:gs pos="0">
                <a:srgbClr val="DF156C">
                  <a:alpha val="20392"/>
                </a:srgbClr>
              </a:gs>
              <a:gs pos="42000">
                <a:srgbClr val="6B1D64">
                  <a:alpha val="31372"/>
                </a:srgbClr>
              </a:gs>
              <a:gs pos="98000">
                <a:srgbClr val="252A60">
                  <a:alpha val="57254"/>
                </a:srgbClr>
              </a:gs>
              <a:gs pos="100000">
                <a:srgbClr val="252A60">
                  <a:alpha val="57254"/>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rgbClr val="FFFFFF"/>
              </a:solidFill>
              <a:latin typeface="Century Gothic"/>
              <a:ea typeface="Century Gothic"/>
              <a:cs typeface="Century Gothic"/>
              <a:sym typeface="Century Gothic"/>
            </a:endParaRPr>
          </a:p>
        </p:txBody>
      </p:sp>
      <p:sp>
        <p:nvSpPr>
          <p:cNvPr id="1597" name="Google Shape;1597;p151"/>
          <p:cNvSpPr/>
          <p:nvPr/>
        </p:nvSpPr>
        <p:spPr>
          <a:xfrm>
            <a:off x="0" y="0"/>
            <a:ext cx="12192000" cy="456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rgbClr val="FFFFFF"/>
              </a:solidFill>
              <a:latin typeface="Century Gothic"/>
              <a:ea typeface="Century Gothic"/>
              <a:cs typeface="Century Gothic"/>
              <a:sym typeface="Century Gothic"/>
            </a:endParaRPr>
          </a:p>
        </p:txBody>
      </p:sp>
      <p:sp>
        <p:nvSpPr>
          <p:cNvPr id="1598" name="Google Shape;1598;p151"/>
          <p:cNvSpPr txBox="1"/>
          <p:nvPr/>
        </p:nvSpPr>
        <p:spPr>
          <a:xfrm>
            <a:off x="4750903" y="2352100"/>
            <a:ext cx="5017440" cy="64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4000"/>
              <a:buFont typeface="Century Gothic"/>
              <a:buNone/>
            </a:pPr>
            <a:r>
              <a:rPr lang="en-US" sz="4000" i="0" u="none" strike="noStrike" cap="none" dirty="0" err="1">
                <a:solidFill>
                  <a:srgbClr val="FFFFFF"/>
                </a:solidFill>
                <a:latin typeface="Century Gothic"/>
                <a:ea typeface="Century Gothic"/>
                <a:cs typeface="Century Gothic"/>
                <a:sym typeface="Century Gothic"/>
              </a:rPr>
              <a:t>现在请尝试互动景观</a:t>
            </a:r>
            <a:r>
              <a:rPr lang="zh-CN" altLang="en-US" sz="4000" dirty="0">
                <a:solidFill>
                  <a:srgbClr val="FFFFFF"/>
                </a:solidFill>
                <a:latin typeface="Century Gothic"/>
                <a:ea typeface="Century Gothic"/>
                <a:cs typeface="Century Gothic"/>
                <a:sym typeface="Century Gothic"/>
              </a:rPr>
              <a:t>：</a:t>
            </a:r>
            <a:endParaRPr sz="1600" i="0" u="none" strike="noStrike" cap="none" dirty="0">
              <a:solidFill>
                <a:srgbClr val="000000"/>
              </a:solidFill>
              <a:latin typeface="Century Gothic"/>
              <a:ea typeface="Century Gothic"/>
              <a:cs typeface="Century Gothic"/>
              <a:sym typeface="Century Gothic"/>
            </a:endParaRPr>
          </a:p>
        </p:txBody>
      </p:sp>
      <p:sp>
        <p:nvSpPr>
          <p:cNvPr id="1599" name="Google Shape;1599;p151"/>
          <p:cNvSpPr txBox="1"/>
          <p:nvPr/>
        </p:nvSpPr>
        <p:spPr>
          <a:xfrm>
            <a:off x="4567517" y="3322557"/>
            <a:ext cx="4718869" cy="9702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Century Gothic"/>
              <a:buNone/>
            </a:pPr>
            <a:r>
              <a:rPr lang="en-US" sz="4000" b="1" i="0" u="none" strike="noStrike" cap="none" dirty="0" err="1">
                <a:solidFill>
                  <a:srgbClr val="FFFFFF"/>
                </a:solidFill>
                <a:latin typeface="Century Gothic"/>
                <a:ea typeface="Century Gothic"/>
                <a:cs typeface="Century Gothic"/>
                <a:sym typeface="Century Gothic"/>
              </a:rPr>
              <a:t>l.cncf.io</a:t>
            </a:r>
            <a:endParaRPr dirty="0"/>
          </a:p>
        </p:txBody>
      </p:sp>
      <p:sp>
        <p:nvSpPr>
          <p:cNvPr id="1600" name="Google Shape;1600;p151"/>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50"/>
              <a:buFont typeface="Century Gothic"/>
              <a:buNone/>
            </a:pPr>
            <a:fld id="{00000000-1234-1234-1234-123412341234}" type="slidenum">
              <a:rPr lang="en-US" sz="1050" b="0" i="0" u="none" strike="noStrike" cap="none">
                <a:solidFill>
                  <a:srgbClr val="FFFFFF"/>
                </a:solidFill>
                <a:latin typeface="Century Gothic"/>
                <a:ea typeface="Century Gothic"/>
                <a:cs typeface="Century Gothic"/>
                <a:sym typeface="Century Gothic"/>
              </a:rPr>
              <a:t>55</a:t>
            </a:fld>
            <a:endParaRPr sz="1050" b="0" i="0" u="none" strike="noStrike" cap="none">
              <a:solidFill>
                <a:srgbClr val="FFFFFF"/>
              </a:solidFill>
              <a:latin typeface="Century Gothic"/>
              <a:ea typeface="Century Gothic"/>
              <a:cs typeface="Century Gothic"/>
              <a:sym typeface="Century Gothic"/>
            </a:endParaRPr>
          </a:p>
        </p:txBody>
      </p:sp>
      <p:pic>
        <p:nvPicPr>
          <p:cNvPr id="1601" name="Google Shape;1601;p15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sp>
        <p:nvSpPr>
          <p:cNvPr id="1602" name="Google Shape;1602;p151"/>
          <p:cNvSpPr/>
          <p:nvPr/>
        </p:nvSpPr>
        <p:spPr>
          <a:xfrm>
            <a:off x="2765691" y="2798389"/>
            <a:ext cx="1532317" cy="970270"/>
          </a:xfrm>
          <a:custGeom>
            <a:avLst/>
            <a:gdLst/>
            <a:ahLst/>
            <a:cxnLst/>
            <a:rect l="l" t="t" r="r" b="b"/>
            <a:pathLst>
              <a:path w="1420" h="890" extrusionOk="0">
                <a:moveTo>
                  <a:pt x="1408" y="707"/>
                </a:moveTo>
                <a:cubicBezTo>
                  <a:pt x="1275" y="661"/>
                  <a:pt x="1275" y="661"/>
                  <a:pt x="1275" y="661"/>
                </a:cubicBezTo>
                <a:cubicBezTo>
                  <a:pt x="1275" y="77"/>
                  <a:pt x="1275" y="77"/>
                  <a:pt x="1275" y="77"/>
                </a:cubicBezTo>
                <a:cubicBezTo>
                  <a:pt x="1275" y="55"/>
                  <a:pt x="1265" y="35"/>
                  <a:pt x="1249" y="22"/>
                </a:cubicBezTo>
                <a:cubicBezTo>
                  <a:pt x="1234" y="8"/>
                  <a:pt x="1213" y="0"/>
                  <a:pt x="1190" y="0"/>
                </a:cubicBezTo>
                <a:cubicBezTo>
                  <a:pt x="453" y="0"/>
                  <a:pt x="453" y="0"/>
                  <a:pt x="453" y="0"/>
                </a:cubicBezTo>
                <a:cubicBezTo>
                  <a:pt x="230" y="0"/>
                  <a:pt x="230" y="0"/>
                  <a:pt x="230" y="0"/>
                </a:cubicBezTo>
                <a:cubicBezTo>
                  <a:pt x="208" y="0"/>
                  <a:pt x="187" y="8"/>
                  <a:pt x="171" y="22"/>
                </a:cubicBezTo>
                <a:cubicBezTo>
                  <a:pt x="156" y="35"/>
                  <a:pt x="146" y="55"/>
                  <a:pt x="146" y="77"/>
                </a:cubicBezTo>
                <a:cubicBezTo>
                  <a:pt x="146" y="661"/>
                  <a:pt x="146" y="661"/>
                  <a:pt x="146" y="661"/>
                </a:cubicBezTo>
                <a:cubicBezTo>
                  <a:pt x="13" y="707"/>
                  <a:pt x="13" y="707"/>
                  <a:pt x="13" y="707"/>
                </a:cubicBezTo>
                <a:cubicBezTo>
                  <a:pt x="5" y="709"/>
                  <a:pt x="0" y="717"/>
                  <a:pt x="0" y="725"/>
                </a:cubicBezTo>
                <a:cubicBezTo>
                  <a:pt x="0" y="784"/>
                  <a:pt x="0" y="784"/>
                  <a:pt x="0" y="784"/>
                </a:cubicBezTo>
                <a:cubicBezTo>
                  <a:pt x="0" y="843"/>
                  <a:pt x="47" y="890"/>
                  <a:pt x="106" y="890"/>
                </a:cubicBezTo>
                <a:cubicBezTo>
                  <a:pt x="1315" y="890"/>
                  <a:pt x="1315" y="890"/>
                  <a:pt x="1315" y="890"/>
                </a:cubicBezTo>
                <a:cubicBezTo>
                  <a:pt x="1373" y="890"/>
                  <a:pt x="1420" y="843"/>
                  <a:pt x="1420" y="784"/>
                </a:cubicBezTo>
                <a:cubicBezTo>
                  <a:pt x="1420" y="725"/>
                  <a:pt x="1420" y="725"/>
                  <a:pt x="1420" y="725"/>
                </a:cubicBezTo>
                <a:cubicBezTo>
                  <a:pt x="1420" y="717"/>
                  <a:pt x="1415" y="709"/>
                  <a:pt x="1408" y="707"/>
                </a:cubicBezTo>
                <a:close/>
                <a:moveTo>
                  <a:pt x="184" y="77"/>
                </a:moveTo>
                <a:cubicBezTo>
                  <a:pt x="184" y="67"/>
                  <a:pt x="188" y="58"/>
                  <a:pt x="197" y="51"/>
                </a:cubicBezTo>
                <a:cubicBezTo>
                  <a:pt x="205" y="43"/>
                  <a:pt x="217" y="38"/>
                  <a:pt x="230" y="39"/>
                </a:cubicBezTo>
                <a:cubicBezTo>
                  <a:pt x="429" y="39"/>
                  <a:pt x="429" y="39"/>
                  <a:pt x="429" y="39"/>
                </a:cubicBezTo>
                <a:cubicBezTo>
                  <a:pt x="462" y="39"/>
                  <a:pt x="462" y="39"/>
                  <a:pt x="462" y="39"/>
                </a:cubicBezTo>
                <a:cubicBezTo>
                  <a:pt x="1190" y="39"/>
                  <a:pt x="1190" y="39"/>
                  <a:pt x="1190" y="39"/>
                </a:cubicBezTo>
                <a:cubicBezTo>
                  <a:pt x="1204" y="38"/>
                  <a:pt x="1216" y="43"/>
                  <a:pt x="1224" y="51"/>
                </a:cubicBezTo>
                <a:cubicBezTo>
                  <a:pt x="1232" y="58"/>
                  <a:pt x="1237" y="67"/>
                  <a:pt x="1237" y="77"/>
                </a:cubicBezTo>
                <a:cubicBezTo>
                  <a:pt x="1237" y="656"/>
                  <a:pt x="1237" y="656"/>
                  <a:pt x="1237" y="656"/>
                </a:cubicBezTo>
                <a:cubicBezTo>
                  <a:pt x="184" y="656"/>
                  <a:pt x="184" y="656"/>
                  <a:pt x="184" y="656"/>
                </a:cubicBezTo>
                <a:lnTo>
                  <a:pt x="184" y="77"/>
                </a:lnTo>
                <a:close/>
                <a:moveTo>
                  <a:pt x="168" y="694"/>
                </a:moveTo>
                <a:cubicBezTo>
                  <a:pt x="1253" y="694"/>
                  <a:pt x="1253" y="694"/>
                  <a:pt x="1253" y="694"/>
                </a:cubicBezTo>
                <a:cubicBezTo>
                  <a:pt x="1377" y="737"/>
                  <a:pt x="1377" y="737"/>
                  <a:pt x="1377" y="737"/>
                </a:cubicBezTo>
                <a:cubicBezTo>
                  <a:pt x="858" y="737"/>
                  <a:pt x="858" y="737"/>
                  <a:pt x="858" y="737"/>
                </a:cubicBezTo>
                <a:cubicBezTo>
                  <a:pt x="853" y="737"/>
                  <a:pt x="848" y="739"/>
                  <a:pt x="845" y="742"/>
                </a:cubicBezTo>
                <a:cubicBezTo>
                  <a:pt x="841" y="746"/>
                  <a:pt x="839" y="751"/>
                  <a:pt x="839" y="756"/>
                </a:cubicBezTo>
                <a:cubicBezTo>
                  <a:pt x="839" y="765"/>
                  <a:pt x="839" y="765"/>
                  <a:pt x="839" y="765"/>
                </a:cubicBezTo>
                <a:cubicBezTo>
                  <a:pt x="581" y="765"/>
                  <a:pt x="581" y="765"/>
                  <a:pt x="581" y="765"/>
                </a:cubicBezTo>
                <a:cubicBezTo>
                  <a:pt x="581" y="756"/>
                  <a:pt x="581" y="756"/>
                  <a:pt x="581" y="756"/>
                </a:cubicBezTo>
                <a:cubicBezTo>
                  <a:pt x="581" y="751"/>
                  <a:pt x="579" y="746"/>
                  <a:pt x="576" y="742"/>
                </a:cubicBezTo>
                <a:cubicBezTo>
                  <a:pt x="572" y="739"/>
                  <a:pt x="567" y="737"/>
                  <a:pt x="562" y="737"/>
                </a:cubicBezTo>
                <a:cubicBezTo>
                  <a:pt x="44" y="737"/>
                  <a:pt x="44" y="737"/>
                  <a:pt x="44" y="737"/>
                </a:cubicBezTo>
                <a:lnTo>
                  <a:pt x="168" y="694"/>
                </a:lnTo>
                <a:close/>
                <a:moveTo>
                  <a:pt x="1382" y="784"/>
                </a:moveTo>
                <a:cubicBezTo>
                  <a:pt x="1382" y="822"/>
                  <a:pt x="1352" y="852"/>
                  <a:pt x="1315" y="852"/>
                </a:cubicBezTo>
                <a:cubicBezTo>
                  <a:pt x="106" y="852"/>
                  <a:pt x="106" y="852"/>
                  <a:pt x="106" y="852"/>
                </a:cubicBezTo>
                <a:cubicBezTo>
                  <a:pt x="69" y="852"/>
                  <a:pt x="39" y="822"/>
                  <a:pt x="39" y="784"/>
                </a:cubicBezTo>
                <a:cubicBezTo>
                  <a:pt x="39" y="775"/>
                  <a:pt x="39" y="775"/>
                  <a:pt x="39" y="775"/>
                </a:cubicBezTo>
                <a:cubicBezTo>
                  <a:pt x="544" y="775"/>
                  <a:pt x="544" y="775"/>
                  <a:pt x="544" y="775"/>
                </a:cubicBezTo>
                <a:cubicBezTo>
                  <a:pt x="549" y="791"/>
                  <a:pt x="564" y="803"/>
                  <a:pt x="581" y="803"/>
                </a:cubicBezTo>
                <a:cubicBezTo>
                  <a:pt x="839" y="803"/>
                  <a:pt x="839" y="803"/>
                  <a:pt x="839" y="803"/>
                </a:cubicBezTo>
                <a:cubicBezTo>
                  <a:pt x="857" y="803"/>
                  <a:pt x="872" y="791"/>
                  <a:pt x="876" y="775"/>
                </a:cubicBezTo>
                <a:cubicBezTo>
                  <a:pt x="1382" y="775"/>
                  <a:pt x="1382" y="775"/>
                  <a:pt x="1382" y="775"/>
                </a:cubicBezTo>
                <a:lnTo>
                  <a:pt x="1382" y="78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603" name="Google Shape;1603;p151"/>
          <p:cNvSpPr/>
          <p:nvPr/>
        </p:nvSpPr>
        <p:spPr>
          <a:xfrm>
            <a:off x="1954060" y="1546665"/>
            <a:ext cx="8267178" cy="3474213"/>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2"/>
          <p:cNvSpPr txBox="1">
            <a:spLocks noGrp="1"/>
          </p:cNvSpPr>
          <p:nvPr>
            <p:ph type="body" idx="1"/>
          </p:nvPr>
        </p:nvSpPr>
        <p:spPr>
          <a:xfrm>
            <a:off x="797322" y="2059709"/>
            <a:ext cx="7275260" cy="1856223"/>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5400"/>
              <a:buFont typeface="Arial"/>
              <a:buNone/>
            </a:pPr>
            <a:r>
              <a:rPr lang="en-US" sz="5400" b="0" i="0" u="none" strike="noStrike" cap="none" dirty="0">
                <a:solidFill>
                  <a:schemeClr val="lt1"/>
                </a:solidFill>
                <a:latin typeface="Century Gothic"/>
                <a:ea typeface="Century Gothic"/>
                <a:cs typeface="Century Gothic"/>
                <a:sym typeface="Century Gothic"/>
              </a:rPr>
              <a:t>我们的代码有多好？</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3"/>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pic>
        <p:nvPicPr>
          <p:cNvPr id="750" name="Google Shape;750;p103"/>
          <p:cNvPicPr preferRelativeResize="0"/>
          <p:nvPr/>
        </p:nvPicPr>
        <p:blipFill rotWithShape="1">
          <a:blip r:embed="rId3">
            <a:alphaModFix/>
          </a:blip>
          <a:srcRect/>
          <a:stretch/>
        </p:blipFill>
        <p:spPr>
          <a:xfrm>
            <a:off x="0" y="0"/>
            <a:ext cx="12192000" cy="6883400"/>
          </a:xfrm>
          <a:prstGeom prst="rect">
            <a:avLst/>
          </a:prstGeom>
          <a:noFill/>
          <a:ln>
            <a:noFill/>
          </a:ln>
        </p:spPr>
      </p:pic>
      <p:sp>
        <p:nvSpPr>
          <p:cNvPr id="751" name="Google Shape;751;p103"/>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2" name="Google Shape;752;p103"/>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7</a:t>
            </a:fld>
            <a:endParaRPr sz="1050" b="0">
              <a:solidFill>
                <a:schemeClr val="lt1"/>
              </a:solidFill>
              <a:latin typeface="Century Gothic"/>
              <a:ea typeface="Century Gothic"/>
              <a:cs typeface="Century Gothic"/>
              <a:sym typeface="Century Gothic"/>
            </a:endParaRPr>
          </a:p>
        </p:txBody>
      </p:sp>
      <p:pic>
        <p:nvPicPr>
          <p:cNvPr id="753" name="Google Shape;753;p10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cxnSp>
        <p:nvCxnSpPr>
          <p:cNvPr id="754" name="Google Shape;754;p103"/>
          <p:cNvCxnSpPr/>
          <p:nvPr/>
        </p:nvCxnSpPr>
        <p:spPr>
          <a:xfrm>
            <a:off x="754762" y="6449615"/>
            <a:ext cx="0" cy="178594"/>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4"/>
          <p:cNvSpPr txBox="1">
            <a:spLocks noGrp="1"/>
          </p:cNvSpPr>
          <p:nvPr>
            <p:ph type="title"/>
          </p:nvPr>
        </p:nvSpPr>
        <p:spPr>
          <a:xfrm>
            <a:off x="342900" y="428518"/>
            <a:ext cx="11506200" cy="59093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accent2"/>
              </a:buClr>
              <a:buSzPts val="3600"/>
              <a:buFont typeface="Century Gothic"/>
              <a:buNone/>
            </a:pPr>
            <a:endParaRPr sz="3600" b="1" i="0" u="none" strike="noStrike" cap="none">
              <a:solidFill>
                <a:schemeClr val="accent2"/>
              </a:solidFill>
              <a:latin typeface="Century Gothic"/>
              <a:ea typeface="Century Gothic"/>
              <a:cs typeface="Century Gothic"/>
              <a:sym typeface="Century Gothic"/>
            </a:endParaRPr>
          </a:p>
        </p:txBody>
      </p:sp>
      <p:pic>
        <p:nvPicPr>
          <p:cNvPr id="761" name="Google Shape;761;p10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762" name="Google Shape;762;p104"/>
          <p:cNvSpPr/>
          <p:nvPr/>
        </p:nvSpPr>
        <p:spPr>
          <a:xfrm>
            <a:off x="0" y="0"/>
            <a:ext cx="12192000" cy="45719"/>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63" name="Google Shape;763;p104"/>
          <p:cNvSpPr txBox="1"/>
          <p:nvPr/>
        </p:nvSpPr>
        <p:spPr>
          <a:xfrm>
            <a:off x="342900" y="6356350"/>
            <a:ext cx="36998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50" b="0">
                <a:solidFill>
                  <a:schemeClr val="lt1"/>
                </a:solidFill>
                <a:latin typeface="Century Gothic"/>
                <a:ea typeface="Century Gothic"/>
                <a:cs typeface="Century Gothic"/>
                <a:sym typeface="Century Gothic"/>
              </a:rPr>
              <a:t>8</a:t>
            </a:fld>
            <a:endParaRPr sz="1050" b="0">
              <a:solidFill>
                <a:schemeClr val="lt1"/>
              </a:solidFill>
              <a:latin typeface="Century Gothic"/>
              <a:ea typeface="Century Gothic"/>
              <a:cs typeface="Century Gothic"/>
              <a:sym typeface="Century Gothic"/>
            </a:endParaRPr>
          </a:p>
        </p:txBody>
      </p:sp>
      <p:pic>
        <p:nvPicPr>
          <p:cNvPr id="764" name="Google Shape;764;p10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613744" y="6415468"/>
            <a:ext cx="246888" cy="246888"/>
          </a:xfrm>
          <a:prstGeom prst="rect">
            <a:avLst/>
          </a:prstGeom>
          <a:noFill/>
          <a:ln>
            <a:noFill/>
          </a:ln>
        </p:spPr>
      </p:pic>
      <p:cxnSp>
        <p:nvCxnSpPr>
          <p:cNvPr id="765" name="Google Shape;765;p104"/>
          <p:cNvCxnSpPr/>
          <p:nvPr/>
        </p:nvCxnSpPr>
        <p:spPr>
          <a:xfrm>
            <a:off x="754762" y="6449615"/>
            <a:ext cx="0" cy="178594"/>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105" descr="One of the most lavishly funded gadget startups in Silicon Valley last year was Juicero Inc. It makes a juice machine. The device transforms single-serving packets of finely chopped fruits and vegetables into liquid freshness. But is it worth $399?   Video by David Nicholson, Henry Baker  ----------  Like this video? Subscribe to Bloomberg on YouTube: http://www.youtube.com/Bloomberg?sub_confirmation=1  Bloomberg is the First Word in business news, delivering breaking news &amp; analysis, up-to-the-minute market data, features, profiles and more: http://www.bloomberg.com Connect with us on... Twitter: https://twitter.com/business Facebook: https://www.facebook.com/bloombergbusiness Instagram: https://www.instagram.com/bloombergbusiness/" title="Do You Need a $400 Juicer?">
            <a:hlinkClick r:id="rId3"/>
          </p:cNvPr>
          <p:cNvPicPr preferRelativeResize="0"/>
          <p:nvPr/>
        </p:nvPicPr>
        <p:blipFill rotWithShape="1">
          <a:blip r:embed="rId4">
            <a:alphaModFix/>
          </a:blip>
          <a:srcRect/>
          <a:stretch/>
        </p:blipFill>
        <p:spPr>
          <a:xfrm>
            <a:off x="2373074" y="677804"/>
            <a:ext cx="7424066" cy="5195041"/>
          </a:xfrm>
          <a:prstGeom prst="rect">
            <a:avLst/>
          </a:prstGeom>
          <a:noFill/>
          <a:ln>
            <a:noFill/>
          </a:ln>
        </p:spPr>
      </p:pic>
      <p:pic>
        <p:nvPicPr>
          <p:cNvPr id="772" name="Google Shape;772;p10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63075" y="343989"/>
            <a:ext cx="10622302" cy="5821692"/>
          </a:xfrm>
          <a:prstGeom prst="rect">
            <a:avLst/>
          </a:prstGeom>
          <a:noFill/>
          <a:ln>
            <a:noFill/>
          </a:ln>
        </p:spPr>
      </p:pic>
      <p:sp>
        <p:nvSpPr>
          <p:cNvPr id="773" name="Google Shape;773;p105"/>
          <p:cNvSpPr/>
          <p:nvPr/>
        </p:nvSpPr>
        <p:spPr>
          <a:xfrm>
            <a:off x="3275125" y="6206660"/>
            <a:ext cx="587051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dirty="0">
                <a:solidFill>
                  <a:schemeClr val="hlink"/>
                </a:solidFill>
                <a:latin typeface="Century Gothic"/>
                <a:ea typeface="Century Gothic"/>
                <a:cs typeface="Century Gothic"/>
                <a:sym typeface="Century Gothic"/>
                <a:hlinkClick r:id="rId6"/>
              </a:rPr>
              <a:t>https://www.youtube.com/watch?v=5lutHF5HhVA</a:t>
            </a:r>
            <a:endParaRPr lang="en-US" sz="1800" u="sng" dirty="0">
              <a:solidFill>
                <a:schemeClr val="hlink"/>
              </a:solidFill>
              <a:latin typeface="Century Gothic"/>
              <a:ea typeface="Century Gothic"/>
              <a:cs typeface="Century Gothic"/>
              <a:sym typeface="Century Gothic"/>
            </a:endParaRPr>
          </a:p>
          <a:p>
            <a:pPr lvl="0" algn="ctr"/>
            <a:r>
              <a:rPr lang="en-HK" sz="1800" dirty="0">
                <a:solidFill>
                  <a:schemeClr val="dk1"/>
                </a:solidFill>
                <a:latin typeface="Century Gothic"/>
                <a:ea typeface="Century Gothic"/>
                <a:cs typeface="Century Gothic"/>
                <a:sym typeface="Century Gothic"/>
                <a:hlinkClick r:id="rId7"/>
              </a:rPr>
              <a:t>https://v.qq.com/x/page/t0547ispeqy.html</a:t>
            </a:r>
            <a:endParaRPr lang="en-HK" sz="1800" dirty="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1334</Words>
  <Application>Microsoft Macintosh PowerPoint</Application>
  <PresentationFormat>Widescreen</PresentationFormat>
  <Paragraphs>288</Paragraphs>
  <Slides>55</Slides>
  <Notes>55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55</vt:i4>
      </vt:variant>
    </vt:vector>
  </HeadingPairs>
  <TitlesOfParts>
    <vt:vector size="66" baseType="lpstr">
      <vt:lpstr>Arial</vt:lpstr>
      <vt:lpstr>Calibri</vt:lpstr>
      <vt:lpstr>Century Gothic</vt:lpstr>
      <vt:lpstr>Helvetica Neue</vt:lpstr>
      <vt:lpstr>Merriweather Sans</vt:lpstr>
      <vt:lpstr>Noto Sans Symbols</vt:lpstr>
      <vt:lpstr>Open Sans</vt:lpstr>
      <vt:lpstr>CNCF 2018</vt:lpstr>
      <vt:lpstr>CNCF 2018</vt:lpstr>
      <vt:lpstr>CNCF 2018</vt:lpstr>
      <vt:lpstr>CNCF 2018</vt:lpstr>
      <vt:lpstr>PowerPoint Presentation</vt:lpstr>
      <vt:lpstr>云原生计算基金会</vt:lpstr>
      <vt:lpstr>今天，LINUX基金会远远大于LINUX</vt:lpstr>
      <vt:lpstr>KubeCon + CloudNativeCon</vt:lpstr>
      <vt:lpstr>KubeCon + CloudNativeCon与会者</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我们的软件比不上SQLITE</vt:lpstr>
      <vt:lpstr>PowerPoint Presentation</vt:lpstr>
      <vt:lpstr>AMERICAN FUZZY LOP</vt:lpstr>
      <vt:lpstr>SQLITE仍然有bug !</vt:lpstr>
      <vt:lpstr>PowerPoint Presentation</vt:lpstr>
      <vt:lpstr>LINUX</vt:lpstr>
      <vt:lpstr>部署平台</vt:lpstr>
      <vt:lpstr>框架</vt:lpstr>
      <vt:lpstr>第三方库</vt:lpstr>
      <vt:lpstr>我们的代码只有40k SLOCS</vt:lpstr>
      <vt:lpstr>我们的应用软件栈</vt:lpstr>
      <vt:lpstr>我们的代码少于软件堆栈的0.1%</vt:lpstr>
      <vt:lpstr>所有这些代码都是脆弱的</vt:lpstr>
      <vt:lpstr>LINUX中的SPECTRE和MELTDOWN</vt:lpstr>
      <vt:lpstr>LINUX中的SPECTRE和MELTDOWN</vt:lpstr>
      <vt:lpstr>LINUX中的SPECTRE和MELTDOWN</vt:lpstr>
      <vt:lpstr>LINUX中的SPECTRE和MELTDOWN</vt:lpstr>
      <vt:lpstr>PowerPoint Presentation</vt:lpstr>
      <vt:lpstr>PowerPoint Presentation</vt:lpstr>
      <vt:lpstr>PowerPoint Presentation</vt:lpstr>
      <vt:lpstr>PowerPoint Presentation</vt:lpstr>
      <vt:lpstr>PowerPoint Presentation</vt:lpstr>
      <vt:lpstr>CI应该做什么样的测试？</vt:lpstr>
      <vt:lpstr>CI应该运行什么样的测试？</vt:lpstr>
      <vt:lpstr>CI应该运行什么样的测试?</vt:lpstr>
      <vt:lpstr>CI应该运行什么样的测试?</vt:lpstr>
      <vt:lpstr>CI应该运行什么样的测试?</vt:lpstr>
      <vt:lpstr>PowerPoint Presentation</vt:lpstr>
      <vt:lpstr>PowerPoint Presentation</vt:lpstr>
      <vt:lpstr>PowerPoint Presentation</vt:lpstr>
      <vt:lpstr>PowerPoint Presentation</vt:lpstr>
      <vt:lpstr>PowerPoint Presentation</vt:lpstr>
      <vt:lpstr>持续集成（CI）</vt:lpstr>
      <vt:lpstr>PowerPoint Presentation</vt:lpstr>
      <vt:lpstr>测试就像科学</vt:lpstr>
      <vt:lpstr>Karl Popper 定义科学为  可测试和可证伪</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Donald Liu</cp:lastModifiedBy>
  <cp:revision>27</cp:revision>
  <dcterms:modified xsi:type="dcterms:W3CDTF">2018-09-12T04:28:07Z</dcterms:modified>
</cp:coreProperties>
</file>